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sldIdLst>
    <p:sldId id="275" r:id="rId2"/>
    <p:sldId id="290" r:id="rId3"/>
    <p:sldId id="260" r:id="rId4"/>
    <p:sldId id="294" r:id="rId5"/>
    <p:sldId id="281" r:id="rId6"/>
    <p:sldId id="286" r:id="rId7"/>
    <p:sldId id="262" r:id="rId8"/>
    <p:sldId id="291" r:id="rId9"/>
    <p:sldId id="287" r:id="rId10"/>
    <p:sldId id="292" r:id="rId11"/>
    <p:sldId id="296" r:id="rId12"/>
    <p:sldId id="289" r:id="rId13"/>
    <p:sldId id="298" r:id="rId14"/>
    <p:sldId id="299" r:id="rId15"/>
    <p:sldId id="297" r:id="rId16"/>
    <p:sldId id="27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6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8965"/>
    <a:srgbClr val="4DB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017" autoAdjust="0"/>
  </p:normalViewPr>
  <p:slideViewPr>
    <p:cSldViewPr snapToGrid="0" snapToObjects="1" showGuides="1">
      <p:cViewPr varScale="1">
        <p:scale>
          <a:sx n="36" d="100"/>
          <a:sy n="36" d="100"/>
        </p:scale>
        <p:origin x="988" y="44"/>
      </p:cViewPr>
      <p:guideLst>
        <p:guide orient="horz" pos="2160"/>
        <p:guide pos="461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 Thompson" userId="cfe9edcc-9d08-455f-8aa1-c313cd6a0158" providerId="ADAL" clId="{6FE38C35-D786-4866-8455-86DF28617E1C}"/>
    <pc:docChg chg="custSel addSld delSld modSld">
      <pc:chgData name="Aly Thompson" userId="cfe9edcc-9d08-455f-8aa1-c313cd6a0158" providerId="ADAL" clId="{6FE38C35-D786-4866-8455-86DF28617E1C}" dt="2026-05-05T02:00:24.503" v="276" actId="20577"/>
      <pc:docMkLst>
        <pc:docMk/>
      </pc:docMkLst>
      <pc:sldChg chg="modSp mod">
        <pc:chgData name="Aly Thompson" userId="cfe9edcc-9d08-455f-8aa1-c313cd6a0158" providerId="ADAL" clId="{6FE38C35-D786-4866-8455-86DF28617E1C}" dt="2026-05-05T01:59:44.534" v="189" actId="20577"/>
        <pc:sldMkLst>
          <pc:docMk/>
          <pc:sldMk cId="1504728299" sldId="280"/>
        </pc:sldMkLst>
        <pc:spChg chg="mod">
          <ac:chgData name="Aly Thompson" userId="cfe9edcc-9d08-455f-8aa1-c313cd6a0158" providerId="ADAL" clId="{6FE38C35-D786-4866-8455-86DF28617E1C}" dt="2026-05-05T01:59:44.534" v="189" actId="20577"/>
          <ac:spMkLst>
            <pc:docMk/>
            <pc:sldMk cId="1504728299" sldId="280"/>
            <ac:spMk id="2" creationId="{6D8D6110-07FC-ACAA-BA3E-FC553F94274F}"/>
          </ac:spMkLst>
        </pc:spChg>
      </pc:sldChg>
      <pc:sldChg chg="del">
        <pc:chgData name="Aly Thompson" userId="cfe9edcc-9d08-455f-8aa1-c313cd6a0158" providerId="ADAL" clId="{6FE38C35-D786-4866-8455-86DF28617E1C}" dt="2026-05-05T01:59:54.564" v="190" actId="47"/>
        <pc:sldMkLst>
          <pc:docMk/>
          <pc:sldMk cId="3959006445" sldId="282"/>
        </pc:sldMkLst>
      </pc:sldChg>
      <pc:sldChg chg="del">
        <pc:chgData name="Aly Thompson" userId="cfe9edcc-9d08-455f-8aa1-c313cd6a0158" providerId="ADAL" clId="{6FE38C35-D786-4866-8455-86DF28617E1C}" dt="2026-05-05T01:59:55.448" v="191" actId="47"/>
        <pc:sldMkLst>
          <pc:docMk/>
          <pc:sldMk cId="2763368186" sldId="283"/>
        </pc:sldMkLst>
      </pc:sldChg>
      <pc:sldChg chg="del">
        <pc:chgData name="Aly Thompson" userId="cfe9edcc-9d08-455f-8aa1-c313cd6a0158" providerId="ADAL" clId="{6FE38C35-D786-4866-8455-86DF28617E1C}" dt="2026-05-05T01:59:56.527" v="192" actId="47"/>
        <pc:sldMkLst>
          <pc:docMk/>
          <pc:sldMk cId="2572063742" sldId="284"/>
        </pc:sldMkLst>
      </pc:sldChg>
      <pc:sldChg chg="del">
        <pc:chgData name="Aly Thompson" userId="cfe9edcc-9d08-455f-8aa1-c313cd6a0158" providerId="ADAL" clId="{6FE38C35-D786-4866-8455-86DF28617E1C}" dt="2026-05-05T01:59:57.664" v="193" actId="47"/>
        <pc:sldMkLst>
          <pc:docMk/>
          <pc:sldMk cId="2656437504" sldId="285"/>
        </pc:sldMkLst>
      </pc:sldChg>
      <pc:sldChg chg="modSp mod">
        <pc:chgData name="Aly Thompson" userId="cfe9edcc-9d08-455f-8aa1-c313cd6a0158" providerId="ADAL" clId="{6FE38C35-D786-4866-8455-86DF28617E1C}" dt="2026-05-05T02:00:15.543" v="244" actId="20577"/>
        <pc:sldMkLst>
          <pc:docMk/>
          <pc:sldMk cId="3834706137" sldId="287"/>
        </pc:sldMkLst>
        <pc:spChg chg="mod">
          <ac:chgData name="Aly Thompson" userId="cfe9edcc-9d08-455f-8aa1-c313cd6a0158" providerId="ADAL" clId="{6FE38C35-D786-4866-8455-86DF28617E1C}" dt="2026-05-05T02:00:15.543" v="244" actId="20577"/>
          <ac:spMkLst>
            <pc:docMk/>
            <pc:sldMk cId="3834706137" sldId="287"/>
            <ac:spMk id="2" creationId="{50F4271E-D9B4-68B8-814F-C85436B7827F}"/>
          </ac:spMkLst>
        </pc:spChg>
      </pc:sldChg>
      <pc:sldChg chg="modSp add mod">
        <pc:chgData name="Aly Thompson" userId="cfe9edcc-9d08-455f-8aa1-c313cd6a0158" providerId="ADAL" clId="{6FE38C35-D786-4866-8455-86DF28617E1C}" dt="2026-05-05T02:00:08.549" v="228" actId="5793"/>
        <pc:sldMkLst>
          <pc:docMk/>
          <pc:sldMk cId="3367041244" sldId="288"/>
        </pc:sldMkLst>
        <pc:spChg chg="mod">
          <ac:chgData name="Aly Thompson" userId="cfe9edcc-9d08-455f-8aa1-c313cd6a0158" providerId="ADAL" clId="{6FE38C35-D786-4866-8455-86DF28617E1C}" dt="2026-05-05T02:00:08.549" v="228" actId="5793"/>
          <ac:spMkLst>
            <pc:docMk/>
            <pc:sldMk cId="3367041244" sldId="288"/>
            <ac:spMk id="2" creationId="{52F1F5CE-0EDD-F92E-50AC-F19E26754BEA}"/>
          </ac:spMkLst>
        </pc:spChg>
      </pc:sldChg>
      <pc:sldChg chg="modSp add mod">
        <pc:chgData name="Aly Thompson" userId="cfe9edcc-9d08-455f-8aa1-c313cd6a0158" providerId="ADAL" clId="{6FE38C35-D786-4866-8455-86DF28617E1C}" dt="2026-05-05T02:00:24.503" v="276" actId="20577"/>
        <pc:sldMkLst>
          <pc:docMk/>
          <pc:sldMk cId="1340147664" sldId="289"/>
        </pc:sldMkLst>
        <pc:spChg chg="mod">
          <ac:chgData name="Aly Thompson" userId="cfe9edcc-9d08-455f-8aa1-c313cd6a0158" providerId="ADAL" clId="{6FE38C35-D786-4866-8455-86DF28617E1C}" dt="2026-05-05T02:00:24.503" v="276" actId="20577"/>
          <ac:spMkLst>
            <pc:docMk/>
            <pc:sldMk cId="1340147664" sldId="289"/>
            <ac:spMk id="2" creationId="{49E718D1-C050-F87D-F9A3-5C5006CFEE6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D9A123-B467-4018-933A-37FCEE4650D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NZ"/>
        </a:p>
      </dgm:t>
    </dgm:pt>
    <dgm:pt modelId="{7E767E14-FC47-403E-B5E7-163F62801251}">
      <dgm:prSet phldrT="[Text]" phldr="0" custT="1"/>
      <dgm:spPr>
        <a:solidFill>
          <a:schemeClr val="accent3"/>
        </a:solidFill>
      </dgm:spPr>
      <dgm:t>
        <a:bodyPr/>
        <a:lstStyle/>
        <a:p>
          <a:r>
            <a:rPr lang="en-NZ" sz="2800" b="1" dirty="0"/>
            <a:t>Policy investigation</a:t>
          </a:r>
        </a:p>
      </dgm:t>
    </dgm:pt>
    <dgm:pt modelId="{FAD85F99-C41F-4FB5-82E5-0F3A9F5629C9}" type="parTrans" cxnId="{A83B7DBB-20CE-4999-911F-10A14CF6DC62}">
      <dgm:prSet/>
      <dgm:spPr/>
      <dgm:t>
        <a:bodyPr/>
        <a:lstStyle/>
        <a:p>
          <a:endParaRPr lang="en-NZ"/>
        </a:p>
      </dgm:t>
    </dgm:pt>
    <dgm:pt modelId="{9314B132-EA5F-4026-B3B6-1C112427EFB0}" type="sibTrans" cxnId="{A83B7DBB-20CE-4999-911F-10A14CF6DC62}">
      <dgm:prSet/>
      <dgm:spPr/>
      <dgm:t>
        <a:bodyPr/>
        <a:lstStyle/>
        <a:p>
          <a:endParaRPr lang="en-NZ"/>
        </a:p>
      </dgm:t>
    </dgm:pt>
    <dgm:pt modelId="{970161AA-0447-4F10-9414-B1B14F19E6AF}">
      <dgm:prSet phldrT="[Text]" phldr="0" custT="1"/>
      <dgm:spPr>
        <a:solidFill>
          <a:schemeClr val="accent1"/>
        </a:solidFill>
      </dgm:spPr>
      <dgm:t>
        <a:bodyPr/>
        <a:lstStyle/>
        <a:p>
          <a:r>
            <a:rPr lang="en-NZ" sz="2800" b="1" dirty="0"/>
            <a:t>Rule development</a:t>
          </a:r>
        </a:p>
      </dgm:t>
    </dgm:pt>
    <dgm:pt modelId="{D05253F5-6E06-42AD-8A57-01EC121F8AAF}" type="parTrans" cxnId="{DECD8527-9680-459B-A32F-C678578EFBCC}">
      <dgm:prSet/>
      <dgm:spPr/>
      <dgm:t>
        <a:bodyPr/>
        <a:lstStyle/>
        <a:p>
          <a:endParaRPr lang="en-NZ"/>
        </a:p>
      </dgm:t>
    </dgm:pt>
    <dgm:pt modelId="{6AC73D12-792A-4F0B-BC3C-CC6E0266F030}" type="sibTrans" cxnId="{DECD8527-9680-459B-A32F-C678578EFBCC}">
      <dgm:prSet/>
      <dgm:spPr/>
      <dgm:t>
        <a:bodyPr/>
        <a:lstStyle/>
        <a:p>
          <a:endParaRPr lang="en-NZ"/>
        </a:p>
      </dgm:t>
    </dgm:pt>
    <dgm:pt modelId="{49642A15-8CC4-46DF-AF55-55B1E8BACA09}">
      <dgm:prSet phldrT="[Text]" phldr="0" custT="1"/>
      <dgm:spPr>
        <a:solidFill>
          <a:schemeClr val="accent2"/>
        </a:solidFill>
      </dgm:spPr>
      <dgm:t>
        <a:bodyPr/>
        <a:lstStyle/>
        <a:p>
          <a:r>
            <a:rPr lang="en-NZ" sz="2800" b="1" dirty="0"/>
            <a:t>Rule finalisation</a:t>
          </a:r>
        </a:p>
      </dgm:t>
    </dgm:pt>
    <dgm:pt modelId="{90AF9878-DA7F-4A17-BF25-2FD19009FA54}" type="parTrans" cxnId="{AB562513-E762-41DD-A92F-DCA1987935C6}">
      <dgm:prSet/>
      <dgm:spPr/>
      <dgm:t>
        <a:bodyPr/>
        <a:lstStyle/>
        <a:p>
          <a:endParaRPr lang="en-NZ"/>
        </a:p>
      </dgm:t>
    </dgm:pt>
    <dgm:pt modelId="{60606D15-13DC-4492-87DD-F17B0AB4AA93}" type="sibTrans" cxnId="{AB562513-E762-41DD-A92F-DCA1987935C6}">
      <dgm:prSet/>
      <dgm:spPr/>
      <dgm:t>
        <a:bodyPr/>
        <a:lstStyle/>
        <a:p>
          <a:endParaRPr lang="en-NZ"/>
        </a:p>
      </dgm:t>
    </dgm:pt>
    <dgm:pt modelId="{F3863B8D-077B-4C67-8830-D59E12F55333}" type="pres">
      <dgm:prSet presAssocID="{25D9A123-B467-4018-933A-37FCEE4650D5}" presName="Name0" presStyleCnt="0">
        <dgm:presLayoutVars>
          <dgm:dir/>
          <dgm:resizeHandles val="exact"/>
        </dgm:presLayoutVars>
      </dgm:prSet>
      <dgm:spPr/>
    </dgm:pt>
    <dgm:pt modelId="{40AB0454-C4B8-4D1E-8D7D-C8F4EFD6B4D2}" type="pres">
      <dgm:prSet presAssocID="{7E767E14-FC47-403E-B5E7-163F62801251}" presName="node" presStyleLbl="node1" presStyleIdx="0" presStyleCnt="3">
        <dgm:presLayoutVars>
          <dgm:bulletEnabled val="1"/>
        </dgm:presLayoutVars>
      </dgm:prSet>
      <dgm:spPr/>
    </dgm:pt>
    <dgm:pt modelId="{3685B066-E9E9-44AA-932C-AB8AD2BF0C3A}" type="pres">
      <dgm:prSet presAssocID="{9314B132-EA5F-4026-B3B6-1C112427EFB0}" presName="sibTrans" presStyleLbl="sibTrans2D1" presStyleIdx="0" presStyleCnt="2"/>
      <dgm:spPr/>
    </dgm:pt>
    <dgm:pt modelId="{2CCE2B98-D023-411F-A935-AD61CA4A38DD}" type="pres">
      <dgm:prSet presAssocID="{9314B132-EA5F-4026-B3B6-1C112427EFB0}" presName="connectorText" presStyleLbl="sibTrans2D1" presStyleIdx="0" presStyleCnt="2"/>
      <dgm:spPr/>
    </dgm:pt>
    <dgm:pt modelId="{B6E35807-F325-42DC-A974-E9FEF07AC48C}" type="pres">
      <dgm:prSet presAssocID="{970161AA-0447-4F10-9414-B1B14F19E6AF}" presName="node" presStyleLbl="node1" presStyleIdx="1" presStyleCnt="3">
        <dgm:presLayoutVars>
          <dgm:bulletEnabled val="1"/>
        </dgm:presLayoutVars>
      </dgm:prSet>
      <dgm:spPr/>
    </dgm:pt>
    <dgm:pt modelId="{E89811B2-B0AC-4A70-8C02-3F03BE8C47D1}" type="pres">
      <dgm:prSet presAssocID="{6AC73D12-792A-4F0B-BC3C-CC6E0266F030}" presName="sibTrans" presStyleLbl="sibTrans2D1" presStyleIdx="1" presStyleCnt="2"/>
      <dgm:spPr/>
    </dgm:pt>
    <dgm:pt modelId="{C0C347A6-0E95-4795-8C5B-0AA0CC9CFC52}" type="pres">
      <dgm:prSet presAssocID="{6AC73D12-792A-4F0B-BC3C-CC6E0266F030}" presName="connectorText" presStyleLbl="sibTrans2D1" presStyleIdx="1" presStyleCnt="2"/>
      <dgm:spPr/>
    </dgm:pt>
    <dgm:pt modelId="{027CAF57-AE2D-4275-AE3D-FD635AA55052}" type="pres">
      <dgm:prSet presAssocID="{49642A15-8CC4-46DF-AF55-55B1E8BACA09}" presName="node" presStyleLbl="node1" presStyleIdx="2" presStyleCnt="3">
        <dgm:presLayoutVars>
          <dgm:bulletEnabled val="1"/>
        </dgm:presLayoutVars>
      </dgm:prSet>
      <dgm:spPr/>
    </dgm:pt>
  </dgm:ptLst>
  <dgm:cxnLst>
    <dgm:cxn modelId="{AB562513-E762-41DD-A92F-DCA1987935C6}" srcId="{25D9A123-B467-4018-933A-37FCEE4650D5}" destId="{49642A15-8CC4-46DF-AF55-55B1E8BACA09}" srcOrd="2" destOrd="0" parTransId="{90AF9878-DA7F-4A17-BF25-2FD19009FA54}" sibTransId="{60606D15-13DC-4492-87DD-F17B0AB4AA93}"/>
    <dgm:cxn modelId="{DECD8527-9680-459B-A32F-C678578EFBCC}" srcId="{25D9A123-B467-4018-933A-37FCEE4650D5}" destId="{970161AA-0447-4F10-9414-B1B14F19E6AF}" srcOrd="1" destOrd="0" parTransId="{D05253F5-6E06-42AD-8A57-01EC121F8AAF}" sibTransId="{6AC73D12-792A-4F0B-BC3C-CC6E0266F030}"/>
    <dgm:cxn modelId="{C2FB172A-D5F6-41CB-8219-47FDAC95C4E7}" type="presOf" srcId="{49642A15-8CC4-46DF-AF55-55B1E8BACA09}" destId="{027CAF57-AE2D-4275-AE3D-FD635AA55052}" srcOrd="0" destOrd="0" presId="urn:microsoft.com/office/officeart/2005/8/layout/process1"/>
    <dgm:cxn modelId="{81E31937-F53E-4616-8D83-594D19CC79BA}" type="presOf" srcId="{970161AA-0447-4F10-9414-B1B14F19E6AF}" destId="{B6E35807-F325-42DC-A974-E9FEF07AC48C}" srcOrd="0" destOrd="0" presId="urn:microsoft.com/office/officeart/2005/8/layout/process1"/>
    <dgm:cxn modelId="{9206F353-545B-492E-B079-65E9587F3072}" type="presOf" srcId="{6AC73D12-792A-4F0B-BC3C-CC6E0266F030}" destId="{C0C347A6-0E95-4795-8C5B-0AA0CC9CFC52}" srcOrd="1" destOrd="0" presId="urn:microsoft.com/office/officeart/2005/8/layout/process1"/>
    <dgm:cxn modelId="{F2193978-F72D-49F3-8EF6-5D9391D08AAB}" type="presOf" srcId="{7E767E14-FC47-403E-B5E7-163F62801251}" destId="{40AB0454-C4B8-4D1E-8D7D-C8F4EFD6B4D2}" srcOrd="0" destOrd="0" presId="urn:microsoft.com/office/officeart/2005/8/layout/process1"/>
    <dgm:cxn modelId="{BA7CC498-E440-4353-9350-B59F6527DF91}" type="presOf" srcId="{6AC73D12-792A-4F0B-BC3C-CC6E0266F030}" destId="{E89811B2-B0AC-4A70-8C02-3F03BE8C47D1}" srcOrd="0" destOrd="0" presId="urn:microsoft.com/office/officeart/2005/8/layout/process1"/>
    <dgm:cxn modelId="{A83B7DBB-20CE-4999-911F-10A14CF6DC62}" srcId="{25D9A123-B467-4018-933A-37FCEE4650D5}" destId="{7E767E14-FC47-403E-B5E7-163F62801251}" srcOrd="0" destOrd="0" parTransId="{FAD85F99-C41F-4FB5-82E5-0F3A9F5629C9}" sibTransId="{9314B132-EA5F-4026-B3B6-1C112427EFB0}"/>
    <dgm:cxn modelId="{9C6D68C8-2C6C-410A-B28A-4632D78D18A3}" type="presOf" srcId="{9314B132-EA5F-4026-B3B6-1C112427EFB0}" destId="{2CCE2B98-D023-411F-A935-AD61CA4A38DD}" srcOrd="1" destOrd="0" presId="urn:microsoft.com/office/officeart/2005/8/layout/process1"/>
    <dgm:cxn modelId="{2ED61BD5-F55E-4C65-95F4-5156DF3A2D2A}" type="presOf" srcId="{25D9A123-B467-4018-933A-37FCEE4650D5}" destId="{F3863B8D-077B-4C67-8830-D59E12F55333}" srcOrd="0" destOrd="0" presId="urn:microsoft.com/office/officeart/2005/8/layout/process1"/>
    <dgm:cxn modelId="{FC0B72FF-68A3-4BB2-97EA-729C288E8BCF}" type="presOf" srcId="{9314B132-EA5F-4026-B3B6-1C112427EFB0}" destId="{3685B066-E9E9-44AA-932C-AB8AD2BF0C3A}" srcOrd="0" destOrd="0" presId="urn:microsoft.com/office/officeart/2005/8/layout/process1"/>
    <dgm:cxn modelId="{D888216C-3C72-47B4-B5CC-453AAEF1A08B}" type="presParOf" srcId="{F3863B8D-077B-4C67-8830-D59E12F55333}" destId="{40AB0454-C4B8-4D1E-8D7D-C8F4EFD6B4D2}" srcOrd="0" destOrd="0" presId="urn:microsoft.com/office/officeart/2005/8/layout/process1"/>
    <dgm:cxn modelId="{61C76FF1-360C-4C3B-8CB7-22D3401CDCB9}" type="presParOf" srcId="{F3863B8D-077B-4C67-8830-D59E12F55333}" destId="{3685B066-E9E9-44AA-932C-AB8AD2BF0C3A}" srcOrd="1" destOrd="0" presId="urn:microsoft.com/office/officeart/2005/8/layout/process1"/>
    <dgm:cxn modelId="{332970DD-A9D5-43D1-9949-E2D8242C4DBF}" type="presParOf" srcId="{3685B066-E9E9-44AA-932C-AB8AD2BF0C3A}" destId="{2CCE2B98-D023-411F-A935-AD61CA4A38DD}" srcOrd="0" destOrd="0" presId="urn:microsoft.com/office/officeart/2005/8/layout/process1"/>
    <dgm:cxn modelId="{C388136F-C122-43BD-BAC0-1B7C9CBA30CB}" type="presParOf" srcId="{F3863B8D-077B-4C67-8830-D59E12F55333}" destId="{B6E35807-F325-42DC-A974-E9FEF07AC48C}" srcOrd="2" destOrd="0" presId="urn:microsoft.com/office/officeart/2005/8/layout/process1"/>
    <dgm:cxn modelId="{B1EB9BD4-1C33-44AF-9547-C55A9C4EC329}" type="presParOf" srcId="{F3863B8D-077B-4C67-8830-D59E12F55333}" destId="{E89811B2-B0AC-4A70-8C02-3F03BE8C47D1}" srcOrd="3" destOrd="0" presId="urn:microsoft.com/office/officeart/2005/8/layout/process1"/>
    <dgm:cxn modelId="{2901B4EA-6348-4EFF-9173-AF7E24D2EB94}" type="presParOf" srcId="{E89811B2-B0AC-4A70-8C02-3F03BE8C47D1}" destId="{C0C347A6-0E95-4795-8C5B-0AA0CC9CFC52}" srcOrd="0" destOrd="0" presId="urn:microsoft.com/office/officeart/2005/8/layout/process1"/>
    <dgm:cxn modelId="{97AFCF8B-0911-43FB-80CF-D0467CCA469C}" type="presParOf" srcId="{F3863B8D-077B-4C67-8830-D59E12F55333}" destId="{027CAF57-AE2D-4275-AE3D-FD635AA5505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B0454-C4B8-4D1E-8D7D-C8F4EFD6B4D2}">
      <dsp:nvSpPr>
        <dsp:cNvPr id="0" name=""/>
        <dsp:cNvSpPr/>
      </dsp:nvSpPr>
      <dsp:spPr>
        <a:xfrm>
          <a:off x="8868" y="0"/>
          <a:ext cx="2650722" cy="120939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b="1" kern="1200" dirty="0"/>
            <a:t>Policy investigation</a:t>
          </a:r>
        </a:p>
      </dsp:txBody>
      <dsp:txXfrm>
        <a:off x="44290" y="35422"/>
        <a:ext cx="2579878" cy="1138553"/>
      </dsp:txXfrm>
    </dsp:sp>
    <dsp:sp modelId="{3685B066-E9E9-44AA-932C-AB8AD2BF0C3A}">
      <dsp:nvSpPr>
        <dsp:cNvPr id="0" name=""/>
        <dsp:cNvSpPr/>
      </dsp:nvSpPr>
      <dsp:spPr>
        <a:xfrm>
          <a:off x="2924663" y="276008"/>
          <a:ext cx="561953" cy="6573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NZ" sz="2800" kern="1200"/>
        </a:p>
      </dsp:txBody>
      <dsp:txXfrm>
        <a:off x="2924663" y="407484"/>
        <a:ext cx="393367" cy="394427"/>
      </dsp:txXfrm>
    </dsp:sp>
    <dsp:sp modelId="{B6E35807-F325-42DC-A974-E9FEF07AC48C}">
      <dsp:nvSpPr>
        <dsp:cNvPr id="0" name=""/>
        <dsp:cNvSpPr/>
      </dsp:nvSpPr>
      <dsp:spPr>
        <a:xfrm>
          <a:off x="3719880" y="0"/>
          <a:ext cx="2650722" cy="1209397"/>
        </a:xfrm>
        <a:prstGeom prst="roundRect">
          <a:avLst>
            <a:gd name="adj" fmla="val 1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b="1" kern="1200" dirty="0"/>
            <a:t>Rule development</a:t>
          </a:r>
        </a:p>
      </dsp:txBody>
      <dsp:txXfrm>
        <a:off x="3755302" y="35422"/>
        <a:ext cx="2579878" cy="1138553"/>
      </dsp:txXfrm>
    </dsp:sp>
    <dsp:sp modelId="{E89811B2-B0AC-4A70-8C02-3F03BE8C47D1}">
      <dsp:nvSpPr>
        <dsp:cNvPr id="0" name=""/>
        <dsp:cNvSpPr/>
      </dsp:nvSpPr>
      <dsp:spPr>
        <a:xfrm>
          <a:off x="6635675" y="276008"/>
          <a:ext cx="561953" cy="6573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NZ" sz="2800" kern="1200"/>
        </a:p>
      </dsp:txBody>
      <dsp:txXfrm>
        <a:off x="6635675" y="407484"/>
        <a:ext cx="393367" cy="394427"/>
      </dsp:txXfrm>
    </dsp:sp>
    <dsp:sp modelId="{027CAF57-AE2D-4275-AE3D-FD635AA55052}">
      <dsp:nvSpPr>
        <dsp:cNvPr id="0" name=""/>
        <dsp:cNvSpPr/>
      </dsp:nvSpPr>
      <dsp:spPr>
        <a:xfrm>
          <a:off x="7430892" y="0"/>
          <a:ext cx="2650722" cy="120939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b="1" kern="1200" dirty="0"/>
            <a:t>Rule finalisation</a:t>
          </a:r>
        </a:p>
      </dsp:txBody>
      <dsp:txXfrm>
        <a:off x="7466314" y="35422"/>
        <a:ext cx="2579878" cy="11385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3DCC0-8399-D449-8CD0-DBD18F4C4A9F}"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9CF8F-9A56-C046-83C9-DA03A5860FC5}" type="slidenum">
              <a:rPr lang="en-US" smtClean="0"/>
              <a:t>‹#›</a:t>
            </a:fld>
            <a:endParaRPr lang="en-US"/>
          </a:p>
        </p:txBody>
      </p:sp>
    </p:spTree>
    <p:extLst>
      <p:ext uri="{BB962C8B-B14F-4D97-AF65-F5344CB8AC3E}">
        <p14:creationId xmlns:p14="http://schemas.microsoft.com/office/powerpoint/2010/main" val="2305816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r>
              <a:rPr lang="en-NZ" dirty="0"/>
              <a:t>INTRODUCE YOURSELF! Your role in the RUP, key POC for </a:t>
            </a:r>
            <a:r>
              <a:rPr lang="en-NZ" err="1"/>
              <a:t>TAGs</a:t>
            </a:r>
            <a:r>
              <a:rPr lang="en-NZ"/>
              <a:t>, etc. </a:t>
            </a:r>
            <a:endParaRPr lang="en-NZ" dirty="0"/>
          </a:p>
        </p:txBody>
      </p:sp>
      <p:sp>
        <p:nvSpPr>
          <p:cNvPr id="4" name="Slide Number Placeholder 3"/>
          <p:cNvSpPr>
            <a:spLocks noGrp="1"/>
          </p:cNvSpPr>
          <p:nvPr>
            <p:ph type="sldNum" sz="quarter" idx="5"/>
          </p:nvPr>
        </p:nvSpPr>
        <p:spPr/>
        <p:txBody>
          <a:bodyPr/>
          <a:lstStyle/>
          <a:p>
            <a:fld id="{9529CF8F-9A56-C046-83C9-DA03A5860FC5}" type="slidenum">
              <a:rPr lang="en-US" smtClean="0"/>
              <a:t>1</a:t>
            </a:fld>
            <a:endParaRPr lang="en-US"/>
          </a:p>
        </p:txBody>
      </p:sp>
    </p:spTree>
    <p:extLst>
      <p:ext uri="{BB962C8B-B14F-4D97-AF65-F5344CB8AC3E}">
        <p14:creationId xmlns:p14="http://schemas.microsoft.com/office/powerpoint/2010/main" val="3269631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529CF8F-9A56-C046-83C9-DA03A5860FC5}" type="slidenum">
              <a:rPr lang="en-US" smtClean="0"/>
              <a:t>2</a:t>
            </a:fld>
            <a:endParaRPr lang="en-US"/>
          </a:p>
        </p:txBody>
      </p:sp>
    </p:spTree>
    <p:extLst>
      <p:ext uri="{BB962C8B-B14F-4D97-AF65-F5344CB8AC3E}">
        <p14:creationId xmlns:p14="http://schemas.microsoft.com/office/powerpoint/2010/main" val="4290191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29CF8F-9A56-C046-83C9-DA03A5860FC5}" type="slidenum">
              <a:rPr lang="en-US" smtClean="0"/>
              <a:t>3</a:t>
            </a:fld>
            <a:endParaRPr lang="en-US"/>
          </a:p>
        </p:txBody>
      </p:sp>
    </p:spTree>
    <p:extLst>
      <p:ext uri="{BB962C8B-B14F-4D97-AF65-F5344CB8AC3E}">
        <p14:creationId xmlns:p14="http://schemas.microsoft.com/office/powerpoint/2010/main" val="1255036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r>
              <a:rPr lang="en-NZ" dirty="0"/>
              <a:t>Use of information sessions and discussion documents will depend on project complexity. </a:t>
            </a:r>
          </a:p>
        </p:txBody>
      </p:sp>
      <p:sp>
        <p:nvSpPr>
          <p:cNvPr id="4" name="Slide Number Placeholder 3"/>
          <p:cNvSpPr>
            <a:spLocks noGrp="1"/>
          </p:cNvSpPr>
          <p:nvPr>
            <p:ph type="sldNum" sz="quarter" idx="5"/>
          </p:nvPr>
        </p:nvSpPr>
        <p:spPr/>
        <p:txBody>
          <a:bodyPr/>
          <a:lstStyle/>
          <a:p>
            <a:fld id="{9529CF8F-9A56-C046-83C9-DA03A5860FC5}" type="slidenum">
              <a:rPr lang="en-US" smtClean="0"/>
              <a:t>4</a:t>
            </a:fld>
            <a:endParaRPr lang="en-US"/>
          </a:p>
        </p:txBody>
      </p:sp>
    </p:spTree>
    <p:extLst>
      <p:ext uri="{BB962C8B-B14F-4D97-AF65-F5344CB8AC3E}">
        <p14:creationId xmlns:p14="http://schemas.microsoft.com/office/powerpoint/2010/main" val="161270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529CF8F-9A56-C046-83C9-DA03A5860FC5}" type="slidenum">
              <a:rPr lang="en-US" smtClean="0"/>
              <a:t>6</a:t>
            </a:fld>
            <a:endParaRPr lang="en-US"/>
          </a:p>
        </p:txBody>
      </p:sp>
    </p:spTree>
    <p:extLst>
      <p:ext uri="{BB962C8B-B14F-4D97-AF65-F5344CB8AC3E}">
        <p14:creationId xmlns:p14="http://schemas.microsoft.com/office/powerpoint/2010/main" val="3353335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r>
              <a:rPr lang="en-NZ" dirty="0"/>
              <a:t>CAVEAT: project timelines are indicative – may change once the detailed project scope is determined in the earliest phases</a:t>
            </a:r>
          </a:p>
          <a:p>
            <a:endParaRPr lang="en-NZ" dirty="0"/>
          </a:p>
          <a:p>
            <a:endParaRPr lang="en-NZ" dirty="0"/>
          </a:p>
        </p:txBody>
      </p:sp>
      <p:sp>
        <p:nvSpPr>
          <p:cNvPr id="4" name="Slide Number Placeholder 3"/>
          <p:cNvSpPr>
            <a:spLocks noGrp="1"/>
          </p:cNvSpPr>
          <p:nvPr>
            <p:ph type="sldNum" sz="quarter" idx="5"/>
          </p:nvPr>
        </p:nvSpPr>
        <p:spPr/>
        <p:txBody>
          <a:bodyPr/>
          <a:lstStyle/>
          <a:p>
            <a:fld id="{9529CF8F-9A56-C046-83C9-DA03A5860FC5}" type="slidenum">
              <a:rPr lang="en-US" smtClean="0"/>
              <a:t>7</a:t>
            </a:fld>
            <a:endParaRPr lang="en-US"/>
          </a:p>
        </p:txBody>
      </p:sp>
    </p:spTree>
    <p:extLst>
      <p:ext uri="{BB962C8B-B14F-4D97-AF65-F5344CB8AC3E}">
        <p14:creationId xmlns:p14="http://schemas.microsoft.com/office/powerpoint/2010/main" val="3950312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a:p>
            <a:r>
              <a:rPr lang="en-US" sz="1200" b="0" i="0" u="none" strike="noStrike" kern="1200" baseline="0" dirty="0">
                <a:solidFill>
                  <a:schemeClr val="tx1"/>
                </a:solidFill>
                <a:latin typeface="+mn-lt"/>
                <a:ea typeface="+mn-ea"/>
                <a:cs typeface="+mn-cs"/>
              </a:rPr>
              <a:t>The purpose of the TAG is </a:t>
            </a:r>
            <a:r>
              <a:rPr lang="en-US" sz="1200" b="1" i="0" u="none" strike="noStrike" kern="1200" baseline="0" dirty="0">
                <a:solidFill>
                  <a:schemeClr val="tx1"/>
                </a:solidFill>
                <a:latin typeface="+mn-lt"/>
                <a:ea typeface="+mn-ea"/>
                <a:cs typeface="+mn-cs"/>
              </a:rPr>
              <a:t>not</a:t>
            </a:r>
            <a:r>
              <a:rPr lang="en-US" sz="1200" b="0" i="0" u="none" strike="noStrike" kern="1200" baseline="0" dirty="0">
                <a:solidFill>
                  <a:schemeClr val="tx1"/>
                </a:solidFill>
                <a:latin typeface="+mn-lt"/>
                <a:ea typeface="+mn-ea"/>
                <a:cs typeface="+mn-cs"/>
              </a:rPr>
              <a:t> to </a:t>
            </a:r>
            <a:r>
              <a:rPr lang="en-US" sz="1200" b="1" i="0" u="none" strike="noStrike" kern="1200" baseline="0" dirty="0">
                <a:solidFill>
                  <a:schemeClr val="tx1"/>
                </a:solidFill>
                <a:latin typeface="+mn-lt"/>
                <a:ea typeface="+mn-ea"/>
                <a:cs typeface="+mn-cs"/>
              </a:rPr>
              <a:t>seek consensus or collective agreement</a:t>
            </a:r>
            <a:r>
              <a:rPr lang="en-US" sz="1200" b="0" i="0" u="none" strike="noStrike" kern="1200" baseline="0" dirty="0">
                <a:solidFill>
                  <a:schemeClr val="tx1"/>
                </a:solidFill>
                <a:latin typeface="+mn-lt"/>
                <a:ea typeface="+mn-ea"/>
                <a:cs typeface="+mn-cs"/>
              </a:rPr>
              <a:t>. Individual TAG members provide individual technical input, and differing views may exist. It is the responsibility of CAA and MoT to assess this input and determine which views are appropriate in the context of the project.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9529CF8F-9A56-C046-83C9-DA03A5860FC5}" type="slidenum">
              <a:rPr lang="en-US" smtClean="0"/>
              <a:t>11</a:t>
            </a:fld>
            <a:endParaRPr lang="en-US"/>
          </a:p>
        </p:txBody>
      </p:sp>
    </p:spTree>
    <p:extLst>
      <p:ext uri="{BB962C8B-B14F-4D97-AF65-F5344CB8AC3E}">
        <p14:creationId xmlns:p14="http://schemas.microsoft.com/office/powerpoint/2010/main" val="2743315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r>
              <a:rPr lang="en-NZ" dirty="0"/>
              <a:t>We plan to be dynamic and will aim to be flexible, give plenty of time for thorough consideration, etc. </a:t>
            </a:r>
          </a:p>
          <a:p>
            <a:endParaRPr lang="en-NZ" dirty="0"/>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kern="1200" dirty="0">
                <a:solidFill>
                  <a:schemeClr val="tx1"/>
                </a:solidFill>
                <a:effectLst/>
                <a:latin typeface="+mn-lt"/>
                <a:ea typeface="+mn-ea"/>
                <a:cs typeface="+mn-cs"/>
              </a:rPr>
              <a:t>We’ll use a range of methods to gain insights from the TAGs, to enable members to contribute in an efficient way that suits their busy schedules. This may include in person or online workshops, surveys, and online discussion forums. </a:t>
            </a:r>
          </a:p>
        </p:txBody>
      </p:sp>
      <p:sp>
        <p:nvSpPr>
          <p:cNvPr id="4" name="Slide Number Placeholder 3"/>
          <p:cNvSpPr>
            <a:spLocks noGrp="1"/>
          </p:cNvSpPr>
          <p:nvPr>
            <p:ph type="sldNum" sz="quarter" idx="5"/>
          </p:nvPr>
        </p:nvSpPr>
        <p:spPr/>
        <p:txBody>
          <a:bodyPr/>
          <a:lstStyle/>
          <a:p>
            <a:fld id="{9529CF8F-9A56-C046-83C9-DA03A5860FC5}" type="slidenum">
              <a:rPr lang="en-US" smtClean="0"/>
              <a:t>12</a:t>
            </a:fld>
            <a:endParaRPr lang="en-US"/>
          </a:p>
        </p:txBody>
      </p:sp>
    </p:spTree>
    <p:extLst>
      <p:ext uri="{BB962C8B-B14F-4D97-AF65-F5344CB8AC3E}">
        <p14:creationId xmlns:p14="http://schemas.microsoft.com/office/powerpoint/2010/main" val="4035156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E73E-D74F-E6DE-1B0B-FD872918CD21}"/>
              </a:ext>
            </a:extLst>
          </p:cNvPr>
          <p:cNvSpPr>
            <a:spLocks noGrp="1"/>
          </p:cNvSpPr>
          <p:nvPr>
            <p:ph type="ctrTitle"/>
          </p:nvPr>
        </p:nvSpPr>
        <p:spPr>
          <a:xfrm>
            <a:off x="838200" y="2448918"/>
            <a:ext cx="9144000" cy="2137866"/>
          </a:xfrm>
        </p:spPr>
        <p:txBody>
          <a:bodyPr anchor="b"/>
          <a:lstStyle>
            <a:lvl1pPr algn="l">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6708FED-6DD0-EFC6-07F7-F92685C137C5}"/>
              </a:ext>
            </a:extLst>
          </p:cNvPr>
          <p:cNvSpPr>
            <a:spLocks noGrp="1"/>
          </p:cNvSpPr>
          <p:nvPr>
            <p:ph type="subTitle" idx="1"/>
          </p:nvPr>
        </p:nvSpPr>
        <p:spPr>
          <a:xfrm>
            <a:off x="838200" y="4928395"/>
            <a:ext cx="9144000" cy="936028"/>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1BB65D0E-9AB3-1E92-6753-716001F91C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199" y="802283"/>
            <a:ext cx="1953963" cy="1087040"/>
          </a:xfrm>
          <a:prstGeom prst="rect">
            <a:avLst/>
          </a:prstGeom>
        </p:spPr>
      </p:pic>
      <p:sp>
        <p:nvSpPr>
          <p:cNvPr id="9" name="Date Placeholder 8">
            <a:extLst>
              <a:ext uri="{FF2B5EF4-FFF2-40B4-BE49-F238E27FC236}">
                <a16:creationId xmlns:a16="http://schemas.microsoft.com/office/drawing/2014/main" id="{6B17985B-8926-A768-8FF6-E36AF9180D2D}"/>
              </a:ext>
            </a:extLst>
          </p:cNvPr>
          <p:cNvSpPr>
            <a:spLocks noGrp="1"/>
          </p:cNvSpPr>
          <p:nvPr>
            <p:ph type="dt" sz="half" idx="10"/>
          </p:nvPr>
        </p:nvSpPr>
        <p:spPr/>
        <p:txBody>
          <a:bodyPr/>
          <a:lstStyle>
            <a:lvl1pPr>
              <a:defRPr>
                <a:solidFill>
                  <a:schemeClr val="bg1"/>
                </a:solidFill>
              </a:defRPr>
            </a:lvl1pPr>
          </a:lstStyle>
          <a:p>
            <a:fld id="{32FB8812-D793-F941-B8F1-B8B62E32E2F9}" type="datetime3">
              <a:rPr lang="en-NZ" smtClean="0"/>
              <a:t>7 May 2026</a:t>
            </a:fld>
            <a:endParaRPr lang="en-US" dirty="0"/>
          </a:p>
        </p:txBody>
      </p:sp>
      <p:sp>
        <p:nvSpPr>
          <p:cNvPr id="10" name="Footer Placeholder 9">
            <a:extLst>
              <a:ext uri="{FF2B5EF4-FFF2-40B4-BE49-F238E27FC236}">
                <a16:creationId xmlns:a16="http://schemas.microsoft.com/office/drawing/2014/main" id="{78732DDA-0AF2-D1A7-2AA7-766C2F3091E8}"/>
              </a:ext>
            </a:extLst>
          </p:cNvPr>
          <p:cNvSpPr>
            <a:spLocks noGrp="1"/>
          </p:cNvSpPr>
          <p:nvPr>
            <p:ph type="ftr" sz="quarter" idx="11"/>
          </p:nvPr>
        </p:nvSpPr>
        <p:spPr/>
        <p:txBody>
          <a:bodyPr/>
          <a:lstStyle>
            <a:lvl1pPr>
              <a:defRPr>
                <a:solidFill>
                  <a:schemeClr val="bg1"/>
                </a:solidFill>
              </a:defRPr>
            </a:lvl1pPr>
          </a:lstStyle>
          <a:p>
            <a:pPr algn="l"/>
            <a:r>
              <a:rPr lang="en-US"/>
              <a:t>Civil Aviation Authority </a:t>
            </a:r>
            <a:endParaRPr lang="en-US" dirty="0"/>
          </a:p>
        </p:txBody>
      </p:sp>
      <p:sp>
        <p:nvSpPr>
          <p:cNvPr id="11" name="Slide Number Placeholder 10">
            <a:extLst>
              <a:ext uri="{FF2B5EF4-FFF2-40B4-BE49-F238E27FC236}">
                <a16:creationId xmlns:a16="http://schemas.microsoft.com/office/drawing/2014/main" id="{9491854E-3D71-8758-0E84-824318BDDFFE}"/>
              </a:ext>
            </a:extLst>
          </p:cNvPr>
          <p:cNvSpPr>
            <a:spLocks noGrp="1"/>
          </p:cNvSpPr>
          <p:nvPr>
            <p:ph type="sldNum" sz="quarter" idx="12"/>
          </p:nvPr>
        </p:nvSpPr>
        <p:spPr/>
        <p:txBody>
          <a:bodyPr/>
          <a:lstStyle>
            <a:lvl1pPr>
              <a:defRPr>
                <a:solidFill>
                  <a:schemeClr val="bg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135878491"/>
      </p:ext>
    </p:extLst>
  </p:cSld>
  <p:clrMapOvr>
    <a:masterClrMapping/>
  </p:clrMapOvr>
  <p:extLst>
    <p:ext uri="{DCECCB84-F9BA-43D5-87BE-67443E8EF086}">
      <p15:sldGuideLst xmlns:p15="http://schemas.microsoft.com/office/powerpoint/2012/main">
        <p15:guide id="1" orient="horz" pos="329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7C65-95CE-8B8B-8F96-6B9909B9AA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20345F-D860-121F-DFF3-798957ED7F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93B59F-D437-926C-FEE0-802920A5FF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4839BC-04D5-CAE7-E3AF-6A8C737E79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064206-30A9-E9F0-B1AC-4896E2219C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A22D45F7-7B9B-0A2E-852B-5A14C7CA3756}"/>
              </a:ext>
            </a:extLst>
          </p:cNvPr>
          <p:cNvSpPr>
            <a:spLocks noGrp="1"/>
          </p:cNvSpPr>
          <p:nvPr>
            <p:ph type="dt" sz="half" idx="10"/>
          </p:nvPr>
        </p:nvSpPr>
        <p:spPr/>
        <p:txBody>
          <a:bodyPr/>
          <a:lstStyle/>
          <a:p>
            <a:fld id="{A63F5BDF-3533-7248-AAC3-9813AAE8A3E6}" type="datetime3">
              <a:rPr lang="en-NZ" smtClean="0"/>
              <a:t>7 May 2026</a:t>
            </a:fld>
            <a:endParaRPr lang="en-US" dirty="0"/>
          </a:p>
        </p:txBody>
      </p:sp>
      <p:sp>
        <p:nvSpPr>
          <p:cNvPr id="11" name="Footer Placeholder 10">
            <a:extLst>
              <a:ext uri="{FF2B5EF4-FFF2-40B4-BE49-F238E27FC236}">
                <a16:creationId xmlns:a16="http://schemas.microsoft.com/office/drawing/2014/main" id="{9C75DB3B-F1A5-864C-3274-668BBD8B870C}"/>
              </a:ext>
            </a:extLst>
          </p:cNvPr>
          <p:cNvSpPr>
            <a:spLocks noGrp="1"/>
          </p:cNvSpPr>
          <p:nvPr>
            <p:ph type="ftr" sz="quarter" idx="11"/>
          </p:nvPr>
        </p:nvSpPr>
        <p:spPr/>
        <p:txBody>
          <a:bodyPr/>
          <a:lstStyle/>
          <a:p>
            <a:pPr algn="l"/>
            <a:r>
              <a:rPr lang="en-US"/>
              <a:t>Civil Aviation Authority </a:t>
            </a:r>
            <a:endParaRPr lang="en-US" dirty="0"/>
          </a:p>
        </p:txBody>
      </p:sp>
      <p:sp>
        <p:nvSpPr>
          <p:cNvPr id="12" name="Slide Number Placeholder 11">
            <a:extLst>
              <a:ext uri="{FF2B5EF4-FFF2-40B4-BE49-F238E27FC236}">
                <a16:creationId xmlns:a16="http://schemas.microsoft.com/office/drawing/2014/main" id="{E86C22F3-05FF-078A-5E2C-3B4DEC5A00DD}"/>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629001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1FCAE-D580-10FD-56BE-CBD9BFD277AC}"/>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4DAA0DF-C482-B688-E38E-4A517C66354B}"/>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7" name="Footer Placeholder 6">
            <a:extLst>
              <a:ext uri="{FF2B5EF4-FFF2-40B4-BE49-F238E27FC236}">
                <a16:creationId xmlns:a16="http://schemas.microsoft.com/office/drawing/2014/main" id="{ED4ED9FF-617F-428B-67E7-F2232EFBCAD2}"/>
              </a:ext>
            </a:extLst>
          </p:cNvPr>
          <p:cNvSpPr>
            <a:spLocks noGrp="1"/>
          </p:cNvSpPr>
          <p:nvPr>
            <p:ph type="ftr" sz="quarter" idx="11"/>
          </p:nvPr>
        </p:nvSpPr>
        <p:spPr/>
        <p:txBody>
          <a:bodyPr/>
          <a:lstStyle/>
          <a:p>
            <a:pPr algn="l"/>
            <a:r>
              <a:rPr lang="en-US"/>
              <a:t>Civil Aviation Authority </a:t>
            </a:r>
            <a:endParaRPr lang="en-US" dirty="0"/>
          </a:p>
        </p:txBody>
      </p:sp>
      <p:sp>
        <p:nvSpPr>
          <p:cNvPr id="8" name="Slide Number Placeholder 7">
            <a:extLst>
              <a:ext uri="{FF2B5EF4-FFF2-40B4-BE49-F238E27FC236}">
                <a16:creationId xmlns:a16="http://schemas.microsoft.com/office/drawing/2014/main" id="{7356C661-37D3-FE3A-B45A-C49A22BE7A39}"/>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850455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AADD215-F700-8B41-5B4D-F83D1699572F}"/>
              </a:ext>
            </a:extLst>
          </p:cNvPr>
          <p:cNvSpPr>
            <a:spLocks noGrp="1"/>
          </p:cNvSpPr>
          <p:nvPr>
            <p:ph type="dt" sz="half" idx="10"/>
          </p:nvPr>
        </p:nvSpPr>
        <p:spPr/>
        <p:txBody>
          <a:bodyPr/>
          <a:lstStyle>
            <a:lvl1pPr>
              <a:defRPr>
                <a:solidFill>
                  <a:schemeClr val="tx1"/>
                </a:solidFill>
              </a:defRPr>
            </a:lvl1pPr>
          </a:lstStyle>
          <a:p>
            <a:fld id="{B697A9EF-5F9E-ED4C-8B19-76E0AAE2A8E1}" type="datetime3">
              <a:rPr lang="en-NZ" smtClean="0"/>
              <a:t>7 May 2026</a:t>
            </a:fld>
            <a:endParaRPr lang="en-US" dirty="0"/>
          </a:p>
        </p:txBody>
      </p:sp>
      <p:sp>
        <p:nvSpPr>
          <p:cNvPr id="7" name="Footer Placeholder 6">
            <a:extLst>
              <a:ext uri="{FF2B5EF4-FFF2-40B4-BE49-F238E27FC236}">
                <a16:creationId xmlns:a16="http://schemas.microsoft.com/office/drawing/2014/main" id="{70697C67-3C14-DC65-1C1A-D0614912E470}"/>
              </a:ext>
            </a:extLst>
          </p:cNvPr>
          <p:cNvSpPr>
            <a:spLocks noGrp="1"/>
          </p:cNvSpPr>
          <p:nvPr>
            <p:ph type="ftr" sz="quarter" idx="11"/>
          </p:nvPr>
        </p:nvSpPr>
        <p:spPr/>
        <p:txBody>
          <a:bodyPr/>
          <a:lstStyle>
            <a:lvl1pPr>
              <a:defRPr>
                <a:solidFill>
                  <a:schemeClr val="tx1"/>
                </a:solidFill>
              </a:defRPr>
            </a:lvl1pPr>
          </a:lstStyle>
          <a:p>
            <a:pPr algn="l"/>
            <a:r>
              <a:rPr lang="en-US"/>
              <a:t>Civil Aviation Authority </a:t>
            </a:r>
            <a:endParaRPr lang="en-US" dirty="0"/>
          </a:p>
        </p:txBody>
      </p:sp>
      <p:sp>
        <p:nvSpPr>
          <p:cNvPr id="8" name="Slide Number Placeholder 7">
            <a:extLst>
              <a:ext uri="{FF2B5EF4-FFF2-40B4-BE49-F238E27FC236}">
                <a16:creationId xmlns:a16="http://schemas.microsoft.com/office/drawing/2014/main" id="{5351EC9A-F073-4B22-FAFE-EEC2C29B1FAF}"/>
              </a:ext>
            </a:extLst>
          </p:cNvPr>
          <p:cNvSpPr>
            <a:spLocks noGrp="1"/>
          </p:cNvSpPr>
          <p:nvPr>
            <p:ph type="sldNum" sz="quarter" idx="12"/>
          </p:nvPr>
        </p:nvSpPr>
        <p:spPr/>
        <p:txBody>
          <a:bodyPr/>
          <a:lstStyle>
            <a:lvl1pPr>
              <a:defRPr>
                <a:solidFill>
                  <a:schemeClr val="tx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836362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175EC-1A5C-920E-A1FA-84E87D7E3C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2C2CED-06DF-0E6A-7643-2E9132423B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805F53-AB3F-AC05-1ED5-842983E5A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0AA3AEA4-FE12-CCCA-94F6-665FD25BFDFC}"/>
              </a:ext>
            </a:extLst>
          </p:cNvPr>
          <p:cNvSpPr>
            <a:spLocks noGrp="1"/>
          </p:cNvSpPr>
          <p:nvPr>
            <p:ph type="dt" sz="half" idx="10"/>
          </p:nvPr>
        </p:nvSpPr>
        <p:spPr/>
        <p:txBody>
          <a:bodyPr/>
          <a:lstStyle/>
          <a:p>
            <a:fld id="{0174DDCB-EE9D-9F4E-94CA-5E416DDFBD90}" type="datetime3">
              <a:rPr lang="en-NZ" smtClean="0"/>
              <a:t>7 May 2026</a:t>
            </a:fld>
            <a:endParaRPr lang="en-US" dirty="0"/>
          </a:p>
        </p:txBody>
      </p:sp>
      <p:sp>
        <p:nvSpPr>
          <p:cNvPr id="9" name="Footer Placeholder 8">
            <a:extLst>
              <a:ext uri="{FF2B5EF4-FFF2-40B4-BE49-F238E27FC236}">
                <a16:creationId xmlns:a16="http://schemas.microsoft.com/office/drawing/2014/main" id="{E3F85550-47E1-41B2-2613-A40DA3718D3A}"/>
              </a:ext>
            </a:extLst>
          </p:cNvPr>
          <p:cNvSpPr>
            <a:spLocks noGrp="1"/>
          </p:cNvSpPr>
          <p:nvPr>
            <p:ph type="ftr" sz="quarter" idx="11"/>
          </p:nvPr>
        </p:nvSpPr>
        <p:spPr/>
        <p:txBody>
          <a:bodyPr/>
          <a:lstStyle/>
          <a:p>
            <a:pPr algn="l"/>
            <a:r>
              <a:rPr lang="en-US"/>
              <a:t>Civil Aviation Authority </a:t>
            </a:r>
            <a:endParaRPr lang="en-US" dirty="0"/>
          </a:p>
        </p:txBody>
      </p:sp>
      <p:sp>
        <p:nvSpPr>
          <p:cNvPr id="10" name="Slide Number Placeholder 9">
            <a:extLst>
              <a:ext uri="{FF2B5EF4-FFF2-40B4-BE49-F238E27FC236}">
                <a16:creationId xmlns:a16="http://schemas.microsoft.com/office/drawing/2014/main" id="{3964367D-4830-10F6-EA29-EFA3C0CCF6A9}"/>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258826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A6E4-3743-0B2A-7526-3E13E974EE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4CF67B-D94C-1913-DA66-3FDEFF0FA9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63063EA-D916-7517-A5AB-E134D44E2953}"/>
              </a:ext>
            </a:extLst>
          </p:cNvPr>
          <p:cNvSpPr>
            <a:spLocks noGrp="1"/>
          </p:cNvSpPr>
          <p:nvPr>
            <p:ph type="body" sz="half" idx="2"/>
          </p:nvPr>
        </p:nvSpPr>
        <p:spPr>
          <a:xfrm>
            <a:off x="839788" y="2339438"/>
            <a:ext cx="3932237" cy="352954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82E2963A-8469-D169-45CC-85E077BA87DE}"/>
              </a:ext>
            </a:extLst>
          </p:cNvPr>
          <p:cNvSpPr>
            <a:spLocks noGrp="1"/>
          </p:cNvSpPr>
          <p:nvPr>
            <p:ph type="dt" sz="half" idx="10"/>
          </p:nvPr>
        </p:nvSpPr>
        <p:spPr/>
        <p:txBody>
          <a:bodyPr/>
          <a:lstStyle/>
          <a:p>
            <a:fld id="{438DAE1C-0CDC-254B-A776-6E6183DC8DF7}" type="datetime3">
              <a:rPr lang="en-NZ" smtClean="0"/>
              <a:t>7 May 2026</a:t>
            </a:fld>
            <a:endParaRPr lang="en-US" dirty="0"/>
          </a:p>
        </p:txBody>
      </p:sp>
      <p:sp>
        <p:nvSpPr>
          <p:cNvPr id="9" name="Footer Placeholder 8">
            <a:extLst>
              <a:ext uri="{FF2B5EF4-FFF2-40B4-BE49-F238E27FC236}">
                <a16:creationId xmlns:a16="http://schemas.microsoft.com/office/drawing/2014/main" id="{0461A680-4A18-5864-8850-FB6224354C86}"/>
              </a:ext>
            </a:extLst>
          </p:cNvPr>
          <p:cNvSpPr>
            <a:spLocks noGrp="1"/>
          </p:cNvSpPr>
          <p:nvPr>
            <p:ph type="ftr" sz="quarter" idx="11"/>
          </p:nvPr>
        </p:nvSpPr>
        <p:spPr/>
        <p:txBody>
          <a:bodyPr/>
          <a:lstStyle/>
          <a:p>
            <a:pPr algn="l"/>
            <a:r>
              <a:rPr lang="en-US"/>
              <a:t>Civil Aviation Authority </a:t>
            </a:r>
            <a:endParaRPr lang="en-US" dirty="0"/>
          </a:p>
        </p:txBody>
      </p:sp>
      <p:sp>
        <p:nvSpPr>
          <p:cNvPr id="10" name="Slide Number Placeholder 9">
            <a:extLst>
              <a:ext uri="{FF2B5EF4-FFF2-40B4-BE49-F238E27FC236}">
                <a16:creationId xmlns:a16="http://schemas.microsoft.com/office/drawing/2014/main" id="{B8AF4C1F-C48E-A18A-CA54-D1E56202127A}"/>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780607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82A00-ECF9-E7FE-60E2-157D394EEFB8}"/>
              </a:ext>
            </a:extLst>
          </p:cNvPr>
          <p:cNvSpPr>
            <a:spLocks noGrp="1"/>
          </p:cNvSpPr>
          <p:nvPr>
            <p:ph type="title"/>
          </p:nvPr>
        </p:nvSpPr>
        <p:spPr>
          <a:xfrm>
            <a:off x="802033" y="946349"/>
            <a:ext cx="105156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10B6BEF-ACE4-B366-E78D-049146EAD25A}"/>
              </a:ext>
            </a:extLst>
          </p:cNvPr>
          <p:cNvSpPr>
            <a:spLocks noGrp="1"/>
          </p:cNvSpPr>
          <p:nvPr>
            <p:ph type="body" idx="1"/>
          </p:nvPr>
        </p:nvSpPr>
        <p:spPr>
          <a:xfrm>
            <a:off x="831850" y="4054972"/>
            <a:ext cx="10515600" cy="1066005"/>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4C7FFBE9-5FB5-4C80-8DA9-C34D9DD3F8A9}"/>
              </a:ext>
            </a:extLst>
          </p:cNvPr>
          <p:cNvSpPr>
            <a:spLocks noGrp="1"/>
          </p:cNvSpPr>
          <p:nvPr>
            <p:ph type="dt" sz="half" idx="10"/>
          </p:nvPr>
        </p:nvSpPr>
        <p:spPr/>
        <p:txBody>
          <a:bodyPr/>
          <a:lstStyle>
            <a:lvl1pPr>
              <a:defRPr>
                <a:solidFill>
                  <a:schemeClr val="bg1"/>
                </a:solidFill>
              </a:defRPr>
            </a:lvl1pPr>
          </a:lstStyle>
          <a:p>
            <a:fld id="{BFE77B6B-CE91-CC4C-8CE1-6AAFE81EEB0F}" type="datetime3">
              <a:rPr lang="en-NZ" smtClean="0"/>
              <a:t>7 May 2026</a:t>
            </a:fld>
            <a:endParaRPr lang="en-US" dirty="0"/>
          </a:p>
        </p:txBody>
      </p:sp>
      <p:sp>
        <p:nvSpPr>
          <p:cNvPr id="8" name="Footer Placeholder 7">
            <a:extLst>
              <a:ext uri="{FF2B5EF4-FFF2-40B4-BE49-F238E27FC236}">
                <a16:creationId xmlns:a16="http://schemas.microsoft.com/office/drawing/2014/main" id="{FAAF2040-BB10-3055-926C-F7BBB362267B}"/>
              </a:ext>
            </a:extLst>
          </p:cNvPr>
          <p:cNvSpPr>
            <a:spLocks noGrp="1"/>
          </p:cNvSpPr>
          <p:nvPr>
            <p:ph type="ftr" sz="quarter" idx="11"/>
          </p:nvPr>
        </p:nvSpPr>
        <p:spPr/>
        <p:txBody>
          <a:bodyPr/>
          <a:lstStyle>
            <a:lvl1pPr>
              <a:defRPr>
                <a:solidFill>
                  <a:schemeClr val="bg1"/>
                </a:solidFill>
              </a:defRPr>
            </a:lvl1pPr>
          </a:lstStyle>
          <a:p>
            <a:pPr algn="l"/>
            <a:r>
              <a:rPr lang="en-US"/>
              <a:t>Civil Aviation Authority </a:t>
            </a:r>
            <a:endParaRPr lang="en-US" dirty="0"/>
          </a:p>
        </p:txBody>
      </p:sp>
      <p:sp>
        <p:nvSpPr>
          <p:cNvPr id="9" name="Slide Number Placeholder 8">
            <a:extLst>
              <a:ext uri="{FF2B5EF4-FFF2-40B4-BE49-F238E27FC236}">
                <a16:creationId xmlns:a16="http://schemas.microsoft.com/office/drawing/2014/main" id="{CFDFF980-E214-BEFB-528D-DFB0F97C1E62}"/>
              </a:ext>
            </a:extLst>
          </p:cNvPr>
          <p:cNvSpPr>
            <a:spLocks noGrp="1"/>
          </p:cNvSpPr>
          <p:nvPr>
            <p:ph type="sldNum" sz="quarter" idx="12"/>
          </p:nvPr>
        </p:nvSpPr>
        <p:spPr/>
        <p:txBody>
          <a:bodyPr/>
          <a:lstStyle>
            <a:lvl1pPr>
              <a:defRPr>
                <a:solidFill>
                  <a:schemeClr val="bg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4018836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 blue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EB5CE2-3452-88A9-AFFB-7E395E8E4234}"/>
              </a:ext>
            </a:extLst>
          </p:cNvPr>
          <p:cNvSpPr/>
          <p:nvPr userDrawn="1"/>
        </p:nvSpPr>
        <p:spPr>
          <a:xfrm>
            <a:off x="0" y="0"/>
            <a:ext cx="12192000" cy="6858000"/>
          </a:xfrm>
          <a:prstGeom prst="rect">
            <a:avLst/>
          </a:prstGeom>
          <a:gradFill flip="none" rotWithShape="1">
            <a:gsLst>
              <a:gs pos="90000">
                <a:schemeClr val="accent1"/>
              </a:gs>
              <a:gs pos="0">
                <a:schemeClr val="accent2">
                  <a:alpha val="3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F6A6E4-3743-0B2A-7526-3E13E974EE12}"/>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763063EA-D916-7517-A5AB-E134D44E2953}"/>
              </a:ext>
            </a:extLst>
          </p:cNvPr>
          <p:cNvSpPr>
            <a:spLocks noGrp="1"/>
          </p:cNvSpPr>
          <p:nvPr>
            <p:ph type="body" sz="half" idx="2"/>
          </p:nvPr>
        </p:nvSpPr>
        <p:spPr>
          <a:xfrm>
            <a:off x="839788" y="2422566"/>
            <a:ext cx="3932237" cy="3446422"/>
          </a:xfrm>
        </p:spPr>
        <p:txBody>
          <a:bodyPr>
            <a:normAutofit/>
          </a:bodyPr>
          <a:lstStyle>
            <a:lvl1pPr marL="285750" indent="-285750">
              <a:buClr>
                <a:schemeClr val="bg1"/>
              </a:buClr>
              <a:buFont typeface="Arial" panose="020B0604020202020204" pitchFamily="34" charset="0"/>
              <a:buChar char="•"/>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6">
            <a:extLst>
              <a:ext uri="{FF2B5EF4-FFF2-40B4-BE49-F238E27FC236}">
                <a16:creationId xmlns:a16="http://schemas.microsoft.com/office/drawing/2014/main" id="{515791BF-5B46-B3AF-2197-BDB498051ADF}"/>
              </a:ext>
            </a:extLst>
          </p:cNvPr>
          <p:cNvSpPr>
            <a:spLocks noGrp="1"/>
          </p:cNvSpPr>
          <p:nvPr>
            <p:ph type="dt" sz="half" idx="10"/>
          </p:nvPr>
        </p:nvSpPr>
        <p:spPr>
          <a:xfrm>
            <a:off x="5410200" y="6356350"/>
            <a:ext cx="2743200" cy="365125"/>
          </a:xfrm>
        </p:spPr>
        <p:txBody>
          <a:bodyPr/>
          <a:lstStyle>
            <a:lvl1pPr>
              <a:defRPr>
                <a:solidFill>
                  <a:schemeClr val="bg1"/>
                </a:solidFill>
              </a:defRPr>
            </a:lvl1pPr>
          </a:lstStyle>
          <a:p>
            <a:fld id="{7B3343BA-9E0D-4B47-9CEF-270819083BA6}" type="datetime3">
              <a:rPr lang="en-NZ" smtClean="0"/>
              <a:t>7 May 2026</a:t>
            </a:fld>
            <a:endParaRPr lang="en-US" dirty="0"/>
          </a:p>
        </p:txBody>
      </p:sp>
      <p:sp>
        <p:nvSpPr>
          <p:cNvPr id="8" name="Footer Placeholder 7">
            <a:extLst>
              <a:ext uri="{FF2B5EF4-FFF2-40B4-BE49-F238E27FC236}">
                <a16:creationId xmlns:a16="http://schemas.microsoft.com/office/drawing/2014/main" id="{54530CE1-E2EB-B2DA-2568-8806289F8C4D}"/>
              </a:ext>
            </a:extLst>
          </p:cNvPr>
          <p:cNvSpPr>
            <a:spLocks noGrp="1"/>
          </p:cNvSpPr>
          <p:nvPr>
            <p:ph type="ftr" sz="quarter" idx="11"/>
          </p:nvPr>
        </p:nvSpPr>
        <p:spPr>
          <a:xfrm>
            <a:off x="838200" y="6356350"/>
            <a:ext cx="4114800" cy="365125"/>
          </a:xfrm>
        </p:spPr>
        <p:txBody>
          <a:bodyPr/>
          <a:lstStyle>
            <a:lvl1pPr>
              <a:defRPr>
                <a:solidFill>
                  <a:schemeClr val="bg1"/>
                </a:solidFill>
              </a:defRPr>
            </a:lvl1pPr>
          </a:lstStyle>
          <a:p>
            <a:pPr algn="l"/>
            <a:r>
              <a:rPr lang="en-US"/>
              <a:t>Civil Aviation Authority </a:t>
            </a:r>
            <a:endParaRPr lang="en-US" dirty="0"/>
          </a:p>
        </p:txBody>
      </p:sp>
      <p:sp>
        <p:nvSpPr>
          <p:cNvPr id="10" name="Slide Number Placeholder 8">
            <a:extLst>
              <a:ext uri="{FF2B5EF4-FFF2-40B4-BE49-F238E27FC236}">
                <a16:creationId xmlns:a16="http://schemas.microsoft.com/office/drawing/2014/main" id="{5BFBA1DA-A970-217E-ECF5-2F4B8200D4A1}"/>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275045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406AE-C2B5-5950-AEAD-F935CFC643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DB1087-2783-867F-748C-7BC11B98E6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55ABB4-8A50-E9BB-EBDF-9BD6D89EF18A}"/>
              </a:ext>
            </a:extLst>
          </p:cNvPr>
          <p:cNvSpPr>
            <a:spLocks noGrp="1"/>
          </p:cNvSpPr>
          <p:nvPr>
            <p:ph type="dt" sz="half" idx="10"/>
          </p:nvPr>
        </p:nvSpPr>
        <p:spPr/>
        <p:txBody>
          <a:bodyPr/>
          <a:lstStyle/>
          <a:p>
            <a:fld id="{6DCA4790-2F2D-FA44-AA64-E791EE70D670}" type="datetime3">
              <a:rPr lang="en-NZ" smtClean="0"/>
              <a:t>7 May 2026</a:t>
            </a:fld>
            <a:endParaRPr lang="en-US" dirty="0"/>
          </a:p>
        </p:txBody>
      </p:sp>
      <p:sp>
        <p:nvSpPr>
          <p:cNvPr id="8" name="Footer Placeholder 7">
            <a:extLst>
              <a:ext uri="{FF2B5EF4-FFF2-40B4-BE49-F238E27FC236}">
                <a16:creationId xmlns:a16="http://schemas.microsoft.com/office/drawing/2014/main" id="{2B95F234-90C2-2135-7069-2D4810D97813}"/>
              </a:ext>
            </a:extLst>
          </p:cNvPr>
          <p:cNvSpPr>
            <a:spLocks noGrp="1"/>
          </p:cNvSpPr>
          <p:nvPr>
            <p:ph type="ftr" sz="quarter" idx="11"/>
          </p:nvPr>
        </p:nvSpPr>
        <p:spPr/>
        <p:txBody>
          <a:bodyPr/>
          <a:lstStyle/>
          <a:p>
            <a:pPr algn="l"/>
            <a:r>
              <a:rPr lang="en-US"/>
              <a:t>Civil Aviation Authority </a:t>
            </a:r>
            <a:endParaRPr lang="en-US" dirty="0"/>
          </a:p>
        </p:txBody>
      </p:sp>
      <p:sp>
        <p:nvSpPr>
          <p:cNvPr id="9" name="Slide Number Placeholder 8">
            <a:extLst>
              <a:ext uri="{FF2B5EF4-FFF2-40B4-BE49-F238E27FC236}">
                <a16:creationId xmlns:a16="http://schemas.microsoft.com/office/drawing/2014/main" id="{2E68F847-EF2C-2230-276A-354491ECF86F}"/>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650454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585A8F-146E-F6E3-F8A4-2FE9F3207B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54733C-6BFD-D8F2-2DCE-046AB2D052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C6F170-9542-13BC-604B-268513479415}"/>
              </a:ext>
            </a:extLst>
          </p:cNvPr>
          <p:cNvSpPr>
            <a:spLocks noGrp="1"/>
          </p:cNvSpPr>
          <p:nvPr>
            <p:ph type="dt" sz="half" idx="10"/>
          </p:nvPr>
        </p:nvSpPr>
        <p:spPr/>
        <p:txBody>
          <a:bodyPr/>
          <a:lstStyle/>
          <a:p>
            <a:fld id="{29373661-528B-FD41-B7D7-CD6A8226E1D1}" type="datetime3">
              <a:rPr lang="en-NZ" smtClean="0"/>
              <a:t>7 May 2026</a:t>
            </a:fld>
            <a:endParaRPr lang="en-US" dirty="0"/>
          </a:p>
        </p:txBody>
      </p:sp>
      <p:sp>
        <p:nvSpPr>
          <p:cNvPr id="8" name="Footer Placeholder 7">
            <a:extLst>
              <a:ext uri="{FF2B5EF4-FFF2-40B4-BE49-F238E27FC236}">
                <a16:creationId xmlns:a16="http://schemas.microsoft.com/office/drawing/2014/main" id="{B0168F6E-CF68-179B-D128-6CC96CE8D2DF}"/>
              </a:ext>
            </a:extLst>
          </p:cNvPr>
          <p:cNvSpPr>
            <a:spLocks noGrp="1"/>
          </p:cNvSpPr>
          <p:nvPr>
            <p:ph type="ftr" sz="quarter" idx="11"/>
          </p:nvPr>
        </p:nvSpPr>
        <p:spPr/>
        <p:txBody>
          <a:bodyPr/>
          <a:lstStyle/>
          <a:p>
            <a:pPr algn="l"/>
            <a:r>
              <a:rPr lang="en-US"/>
              <a:t>Civil Aviation Authority </a:t>
            </a:r>
            <a:endParaRPr lang="en-US" dirty="0"/>
          </a:p>
        </p:txBody>
      </p:sp>
      <p:sp>
        <p:nvSpPr>
          <p:cNvPr id="9" name="Slide Number Placeholder 8">
            <a:extLst>
              <a:ext uri="{FF2B5EF4-FFF2-40B4-BE49-F238E27FC236}">
                <a16:creationId xmlns:a16="http://schemas.microsoft.com/office/drawing/2014/main" id="{61463987-0EAC-377A-BCB5-963783470D5A}"/>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93377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E73E-D74F-E6DE-1B0B-FD872918CD21}"/>
              </a:ext>
            </a:extLst>
          </p:cNvPr>
          <p:cNvSpPr>
            <a:spLocks noGrp="1"/>
          </p:cNvSpPr>
          <p:nvPr>
            <p:ph type="ctrTitle"/>
          </p:nvPr>
        </p:nvSpPr>
        <p:spPr>
          <a:xfrm>
            <a:off x="838200" y="2448918"/>
            <a:ext cx="9144000" cy="2137866"/>
          </a:xfrm>
        </p:spPr>
        <p:txBody>
          <a:bodyPr anchor="b"/>
          <a:lstStyle>
            <a:lvl1pPr algn="l">
              <a:defRPr sz="60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6708FED-6DD0-EFC6-07F7-F92685C137C5}"/>
              </a:ext>
            </a:extLst>
          </p:cNvPr>
          <p:cNvSpPr>
            <a:spLocks noGrp="1"/>
          </p:cNvSpPr>
          <p:nvPr>
            <p:ph type="subTitle" idx="1"/>
          </p:nvPr>
        </p:nvSpPr>
        <p:spPr>
          <a:xfrm>
            <a:off x="838200" y="4928395"/>
            <a:ext cx="9144000" cy="936028"/>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1BB65D0E-9AB3-1E92-6753-716001F91CB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199" y="803035"/>
            <a:ext cx="1953963" cy="1085535"/>
          </a:xfrm>
          <a:prstGeom prst="rect">
            <a:avLst/>
          </a:prstGeom>
        </p:spPr>
      </p:pic>
      <p:sp>
        <p:nvSpPr>
          <p:cNvPr id="9" name="Date Placeholder 8">
            <a:extLst>
              <a:ext uri="{FF2B5EF4-FFF2-40B4-BE49-F238E27FC236}">
                <a16:creationId xmlns:a16="http://schemas.microsoft.com/office/drawing/2014/main" id="{6B17985B-8926-A768-8FF6-E36AF9180D2D}"/>
              </a:ext>
            </a:extLst>
          </p:cNvPr>
          <p:cNvSpPr>
            <a:spLocks noGrp="1"/>
          </p:cNvSpPr>
          <p:nvPr>
            <p:ph type="dt" sz="half" idx="10"/>
          </p:nvPr>
        </p:nvSpPr>
        <p:spPr/>
        <p:txBody>
          <a:bodyPr/>
          <a:lstStyle>
            <a:lvl1pPr>
              <a:defRPr>
                <a:solidFill>
                  <a:schemeClr val="tx1"/>
                </a:solidFill>
              </a:defRPr>
            </a:lvl1pPr>
          </a:lstStyle>
          <a:p>
            <a:fld id="{32FB8812-D793-F941-B8F1-B8B62E32E2F9}" type="datetime3">
              <a:rPr lang="en-NZ" smtClean="0"/>
              <a:pPr/>
              <a:t>7 May 2026</a:t>
            </a:fld>
            <a:endParaRPr lang="en-US" dirty="0"/>
          </a:p>
        </p:txBody>
      </p:sp>
      <p:sp>
        <p:nvSpPr>
          <p:cNvPr id="10" name="Footer Placeholder 9">
            <a:extLst>
              <a:ext uri="{FF2B5EF4-FFF2-40B4-BE49-F238E27FC236}">
                <a16:creationId xmlns:a16="http://schemas.microsoft.com/office/drawing/2014/main" id="{78732DDA-0AF2-D1A7-2AA7-766C2F3091E8}"/>
              </a:ext>
            </a:extLst>
          </p:cNvPr>
          <p:cNvSpPr>
            <a:spLocks noGrp="1"/>
          </p:cNvSpPr>
          <p:nvPr>
            <p:ph type="ftr" sz="quarter" idx="11"/>
          </p:nvPr>
        </p:nvSpPr>
        <p:spPr/>
        <p:txBody>
          <a:bodyPr/>
          <a:lstStyle>
            <a:lvl1pPr>
              <a:defRPr>
                <a:solidFill>
                  <a:schemeClr val="tx1"/>
                </a:solidFill>
              </a:defRPr>
            </a:lvl1pPr>
          </a:lstStyle>
          <a:p>
            <a:pPr algn="l"/>
            <a:r>
              <a:rPr lang="en-US"/>
              <a:t>Civil Aviation Authority </a:t>
            </a:r>
            <a:endParaRPr lang="en-US" dirty="0"/>
          </a:p>
        </p:txBody>
      </p:sp>
      <p:sp>
        <p:nvSpPr>
          <p:cNvPr id="11" name="Slide Number Placeholder 10">
            <a:extLst>
              <a:ext uri="{FF2B5EF4-FFF2-40B4-BE49-F238E27FC236}">
                <a16:creationId xmlns:a16="http://schemas.microsoft.com/office/drawing/2014/main" id="{9491854E-3D71-8758-0E84-824318BDDFFE}"/>
              </a:ext>
            </a:extLst>
          </p:cNvPr>
          <p:cNvSpPr>
            <a:spLocks noGrp="1"/>
          </p:cNvSpPr>
          <p:nvPr>
            <p:ph type="sldNum" sz="quarter" idx="12"/>
          </p:nvPr>
        </p:nvSpPr>
        <p:spPr/>
        <p:txBody>
          <a:bodyPr/>
          <a:lstStyle>
            <a:lvl1pPr>
              <a:defRPr>
                <a:solidFill>
                  <a:schemeClr val="tx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981510795"/>
      </p:ext>
    </p:extLst>
  </p:cSld>
  <p:clrMapOvr>
    <a:masterClrMapping/>
  </p:clrMapOvr>
  <p:extLst>
    <p:ext uri="{DCECCB84-F9BA-43D5-87BE-67443E8EF086}">
      <p15:sldGuideLst xmlns:p15="http://schemas.microsoft.com/office/powerpoint/2012/main">
        <p15:guide id="1" orient="horz" pos="329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E73E-D74F-E6DE-1B0B-FD872918CD21}"/>
              </a:ext>
            </a:extLst>
          </p:cNvPr>
          <p:cNvSpPr>
            <a:spLocks noGrp="1"/>
          </p:cNvSpPr>
          <p:nvPr>
            <p:ph type="ctrTitle"/>
          </p:nvPr>
        </p:nvSpPr>
        <p:spPr>
          <a:xfrm>
            <a:off x="838200" y="2448918"/>
            <a:ext cx="9144000" cy="2137866"/>
          </a:xfrm>
        </p:spPr>
        <p:txBody>
          <a:bodyPr anchor="b"/>
          <a:lstStyle>
            <a:lvl1pPr algn="l">
              <a:defRPr sz="60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6708FED-6DD0-EFC6-07F7-F92685C137C5}"/>
              </a:ext>
            </a:extLst>
          </p:cNvPr>
          <p:cNvSpPr>
            <a:spLocks noGrp="1"/>
          </p:cNvSpPr>
          <p:nvPr>
            <p:ph type="subTitle" idx="1"/>
          </p:nvPr>
        </p:nvSpPr>
        <p:spPr>
          <a:xfrm>
            <a:off x="838200" y="4928395"/>
            <a:ext cx="9144000" cy="936028"/>
          </a:xfr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1BB65D0E-9AB3-1E92-6753-716001F91CB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38199" y="803035"/>
            <a:ext cx="1953963" cy="1085535"/>
          </a:xfrm>
          <a:prstGeom prst="rect">
            <a:avLst/>
          </a:prstGeom>
        </p:spPr>
      </p:pic>
      <p:sp>
        <p:nvSpPr>
          <p:cNvPr id="9" name="Date Placeholder 8">
            <a:extLst>
              <a:ext uri="{FF2B5EF4-FFF2-40B4-BE49-F238E27FC236}">
                <a16:creationId xmlns:a16="http://schemas.microsoft.com/office/drawing/2014/main" id="{6B17985B-8926-A768-8FF6-E36AF9180D2D}"/>
              </a:ext>
            </a:extLst>
          </p:cNvPr>
          <p:cNvSpPr>
            <a:spLocks noGrp="1"/>
          </p:cNvSpPr>
          <p:nvPr>
            <p:ph type="dt" sz="half" idx="10"/>
          </p:nvPr>
        </p:nvSpPr>
        <p:spPr/>
        <p:txBody>
          <a:bodyPr/>
          <a:lstStyle>
            <a:lvl1pPr>
              <a:defRPr>
                <a:solidFill>
                  <a:schemeClr val="tx1"/>
                </a:solidFill>
              </a:defRPr>
            </a:lvl1pPr>
          </a:lstStyle>
          <a:p>
            <a:fld id="{32FB8812-D793-F941-B8F1-B8B62E32E2F9}" type="datetime3">
              <a:rPr lang="en-NZ" smtClean="0"/>
              <a:pPr/>
              <a:t>7 May 2026</a:t>
            </a:fld>
            <a:endParaRPr lang="en-US" dirty="0"/>
          </a:p>
        </p:txBody>
      </p:sp>
      <p:sp>
        <p:nvSpPr>
          <p:cNvPr id="10" name="Footer Placeholder 9">
            <a:extLst>
              <a:ext uri="{FF2B5EF4-FFF2-40B4-BE49-F238E27FC236}">
                <a16:creationId xmlns:a16="http://schemas.microsoft.com/office/drawing/2014/main" id="{78732DDA-0AF2-D1A7-2AA7-766C2F3091E8}"/>
              </a:ext>
            </a:extLst>
          </p:cNvPr>
          <p:cNvSpPr>
            <a:spLocks noGrp="1"/>
          </p:cNvSpPr>
          <p:nvPr>
            <p:ph type="ftr" sz="quarter" idx="11"/>
          </p:nvPr>
        </p:nvSpPr>
        <p:spPr/>
        <p:txBody>
          <a:bodyPr/>
          <a:lstStyle>
            <a:lvl1pPr>
              <a:defRPr>
                <a:solidFill>
                  <a:schemeClr val="tx1"/>
                </a:solidFill>
              </a:defRPr>
            </a:lvl1pPr>
          </a:lstStyle>
          <a:p>
            <a:pPr algn="l"/>
            <a:r>
              <a:rPr lang="en-US"/>
              <a:t>Civil Aviation Authority </a:t>
            </a:r>
            <a:endParaRPr lang="en-US" dirty="0"/>
          </a:p>
        </p:txBody>
      </p:sp>
      <p:sp>
        <p:nvSpPr>
          <p:cNvPr id="11" name="Slide Number Placeholder 10">
            <a:extLst>
              <a:ext uri="{FF2B5EF4-FFF2-40B4-BE49-F238E27FC236}">
                <a16:creationId xmlns:a16="http://schemas.microsoft.com/office/drawing/2014/main" id="{9491854E-3D71-8758-0E84-824318BDDFFE}"/>
              </a:ext>
            </a:extLst>
          </p:cNvPr>
          <p:cNvSpPr>
            <a:spLocks noGrp="1"/>
          </p:cNvSpPr>
          <p:nvPr>
            <p:ph type="sldNum" sz="quarter" idx="12"/>
          </p:nvPr>
        </p:nvSpPr>
        <p:spPr/>
        <p:txBody>
          <a:bodyPr/>
          <a:lstStyle>
            <a:lvl1pPr>
              <a:defRPr>
                <a:solidFill>
                  <a:schemeClr val="tx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1742369739"/>
      </p:ext>
    </p:extLst>
  </p:cSld>
  <p:clrMapOvr>
    <a:masterClrMapping/>
  </p:clrMapOvr>
  <p:extLst>
    <p:ext uri="{DCECCB84-F9BA-43D5-87BE-67443E8EF086}">
      <p15:sldGuideLst xmlns:p15="http://schemas.microsoft.com/office/powerpoint/2012/main">
        <p15:guide id="1" orient="horz" pos="329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E219-9B8B-0CC9-7786-EB8786F5F4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78053-4599-3995-3A36-93F05C2DC1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704136-9B05-E52A-DB0D-4E14B149AE46}"/>
              </a:ext>
            </a:extLst>
          </p:cNvPr>
          <p:cNvSpPr>
            <a:spLocks noGrp="1"/>
          </p:cNvSpPr>
          <p:nvPr>
            <p:ph type="dt" sz="half" idx="10"/>
          </p:nvPr>
        </p:nvSpPr>
        <p:spPr/>
        <p:txBody>
          <a:bodyPr/>
          <a:lstStyle/>
          <a:p>
            <a:fld id="{9591BE9E-CF95-174C-B335-1A34CB54B23B}" type="datetime3">
              <a:rPr lang="en-NZ" smtClean="0"/>
              <a:t>7 May 2026</a:t>
            </a:fld>
            <a:endParaRPr lang="en-US" dirty="0"/>
          </a:p>
        </p:txBody>
      </p:sp>
      <p:sp>
        <p:nvSpPr>
          <p:cNvPr id="8" name="Footer Placeholder 7">
            <a:extLst>
              <a:ext uri="{FF2B5EF4-FFF2-40B4-BE49-F238E27FC236}">
                <a16:creationId xmlns:a16="http://schemas.microsoft.com/office/drawing/2014/main" id="{3051FB7D-5878-680F-DC56-288237CF2051}"/>
              </a:ext>
            </a:extLst>
          </p:cNvPr>
          <p:cNvSpPr>
            <a:spLocks noGrp="1"/>
          </p:cNvSpPr>
          <p:nvPr>
            <p:ph type="ftr" sz="quarter" idx="11"/>
          </p:nvPr>
        </p:nvSpPr>
        <p:spPr/>
        <p:txBody>
          <a:bodyPr/>
          <a:lstStyle/>
          <a:p>
            <a:pPr algn="l"/>
            <a:r>
              <a:rPr lang="en-US"/>
              <a:t>Civil Aviation Authority </a:t>
            </a:r>
            <a:endParaRPr lang="en-US" dirty="0"/>
          </a:p>
        </p:txBody>
      </p:sp>
      <p:sp>
        <p:nvSpPr>
          <p:cNvPr id="9" name="Slide Number Placeholder 8">
            <a:extLst>
              <a:ext uri="{FF2B5EF4-FFF2-40B4-BE49-F238E27FC236}">
                <a16:creationId xmlns:a16="http://schemas.microsoft.com/office/drawing/2014/main" id="{C5B4557E-E611-9A43-750E-363D529AB15E}"/>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571969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E219-9B8B-0CC9-7786-EB8786F5F4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78053-4599-3995-3A36-93F05C2DC1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F9B6B6-A776-6CD8-838D-DA7C8F116E24}"/>
              </a:ext>
            </a:extLst>
          </p:cNvPr>
          <p:cNvSpPr>
            <a:spLocks noGrp="1"/>
          </p:cNvSpPr>
          <p:nvPr>
            <p:ph type="dt" sz="half" idx="10"/>
          </p:nvPr>
        </p:nvSpPr>
        <p:spPr/>
        <p:txBody>
          <a:bodyPr/>
          <a:lstStyle/>
          <a:p>
            <a:fld id="{DCF66422-D153-2644-AE1C-A450A833734D}" type="datetime3">
              <a:rPr lang="en-NZ" smtClean="0"/>
              <a:t>7 May 2026</a:t>
            </a:fld>
            <a:endParaRPr lang="en-US" dirty="0"/>
          </a:p>
        </p:txBody>
      </p:sp>
      <p:sp>
        <p:nvSpPr>
          <p:cNvPr id="8" name="Footer Placeholder 7">
            <a:extLst>
              <a:ext uri="{FF2B5EF4-FFF2-40B4-BE49-F238E27FC236}">
                <a16:creationId xmlns:a16="http://schemas.microsoft.com/office/drawing/2014/main" id="{C7BD1FD7-9E91-7738-ACA5-EB7960C45042}"/>
              </a:ext>
            </a:extLst>
          </p:cNvPr>
          <p:cNvSpPr>
            <a:spLocks noGrp="1"/>
          </p:cNvSpPr>
          <p:nvPr>
            <p:ph type="ftr" sz="quarter" idx="11"/>
          </p:nvPr>
        </p:nvSpPr>
        <p:spPr/>
        <p:txBody>
          <a:bodyPr/>
          <a:lstStyle/>
          <a:p>
            <a:pPr algn="l"/>
            <a:r>
              <a:rPr lang="en-US"/>
              <a:t>Civil Aviation Authority </a:t>
            </a:r>
            <a:endParaRPr lang="en-US" dirty="0"/>
          </a:p>
        </p:txBody>
      </p:sp>
      <p:sp>
        <p:nvSpPr>
          <p:cNvPr id="9" name="Slide Number Placeholder 8">
            <a:extLst>
              <a:ext uri="{FF2B5EF4-FFF2-40B4-BE49-F238E27FC236}">
                <a16:creationId xmlns:a16="http://schemas.microsoft.com/office/drawing/2014/main" id="{1A40A006-CFD6-17A2-58CB-1B43D919C3D9}"/>
              </a:ext>
            </a:extLst>
          </p:cNvPr>
          <p:cNvSpPr>
            <a:spLocks noGrp="1"/>
          </p:cNvSpPr>
          <p:nvPr>
            <p:ph type="sldNum" sz="quarter" idx="12"/>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1763822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E219-9B8B-0CC9-7786-EB8786F5F4E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6878053-4599-3995-3A36-93F05C2DC1B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D860C6D-2B0F-76F7-16F4-0C7318E10C05}"/>
              </a:ext>
            </a:extLst>
          </p:cNvPr>
          <p:cNvSpPr>
            <a:spLocks noGrp="1"/>
          </p:cNvSpPr>
          <p:nvPr>
            <p:ph type="dt" sz="half" idx="10"/>
          </p:nvPr>
        </p:nvSpPr>
        <p:spPr/>
        <p:txBody>
          <a:bodyPr/>
          <a:lstStyle>
            <a:lvl1pPr>
              <a:defRPr>
                <a:solidFill>
                  <a:schemeClr val="bg1"/>
                </a:solidFill>
              </a:defRPr>
            </a:lvl1pPr>
          </a:lstStyle>
          <a:p>
            <a:fld id="{0E92143B-D3B9-B543-A07E-44C59343FFA0}" type="datetime3">
              <a:rPr lang="en-NZ" smtClean="0"/>
              <a:t>7 May 2026</a:t>
            </a:fld>
            <a:endParaRPr lang="en-US" dirty="0"/>
          </a:p>
        </p:txBody>
      </p:sp>
      <p:sp>
        <p:nvSpPr>
          <p:cNvPr id="5" name="Footer Placeholder 4">
            <a:extLst>
              <a:ext uri="{FF2B5EF4-FFF2-40B4-BE49-F238E27FC236}">
                <a16:creationId xmlns:a16="http://schemas.microsoft.com/office/drawing/2014/main" id="{B3A89273-97E2-B886-B390-3D5305AE6D6C}"/>
              </a:ext>
            </a:extLst>
          </p:cNvPr>
          <p:cNvSpPr>
            <a:spLocks noGrp="1"/>
          </p:cNvSpPr>
          <p:nvPr>
            <p:ph type="ftr" sz="quarter" idx="11"/>
          </p:nvPr>
        </p:nvSpPr>
        <p:spPr/>
        <p:txBody>
          <a:bodyPr/>
          <a:lstStyle>
            <a:lvl1pPr>
              <a:defRPr>
                <a:solidFill>
                  <a:schemeClr val="bg1"/>
                </a:solidFill>
              </a:defRPr>
            </a:lvl1pPr>
          </a:lstStyle>
          <a:p>
            <a:pPr algn="l"/>
            <a:r>
              <a:rPr lang="en-US"/>
              <a:t>Civil Aviation Authority </a:t>
            </a:r>
            <a:endParaRPr lang="en-US" dirty="0"/>
          </a:p>
        </p:txBody>
      </p:sp>
      <p:sp>
        <p:nvSpPr>
          <p:cNvPr id="6" name="Slide Number Placeholder 5">
            <a:extLst>
              <a:ext uri="{FF2B5EF4-FFF2-40B4-BE49-F238E27FC236}">
                <a16:creationId xmlns:a16="http://schemas.microsoft.com/office/drawing/2014/main" id="{8E8710B4-9AE9-D379-531D-51D04713DB37}"/>
              </a:ext>
            </a:extLst>
          </p:cNvPr>
          <p:cNvSpPr>
            <a:spLocks noGrp="1"/>
          </p:cNvSpPr>
          <p:nvPr>
            <p:ph type="sldNum" sz="quarter" idx="12"/>
          </p:nvPr>
        </p:nvSpPr>
        <p:spPr/>
        <p:txBody>
          <a:bodyPr/>
          <a:lstStyle>
            <a:lvl1pPr>
              <a:defRPr>
                <a:solidFill>
                  <a:schemeClr val="bg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925733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F74D-74A8-D73A-CD45-1BD1E9603AB5}"/>
              </a:ext>
            </a:extLst>
          </p:cNvPr>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739102-C81F-3692-D9FF-5CF1273C22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6">
            <a:extLst>
              <a:ext uri="{FF2B5EF4-FFF2-40B4-BE49-F238E27FC236}">
                <a16:creationId xmlns:a16="http://schemas.microsoft.com/office/drawing/2014/main" id="{4448F832-0AE5-BBEA-E59A-3BB01B43ACB6}"/>
              </a:ext>
            </a:extLst>
          </p:cNvPr>
          <p:cNvSpPr>
            <a:spLocks noGrp="1"/>
          </p:cNvSpPr>
          <p:nvPr>
            <p:ph type="pic" sz="quarter" idx="13"/>
          </p:nvPr>
        </p:nvSpPr>
        <p:spPr>
          <a:xfrm>
            <a:off x="6928513" y="1825626"/>
            <a:ext cx="786698" cy="836770"/>
          </a:xfrm>
        </p:spPr>
        <p:txBody>
          <a:bodyPr/>
          <a:lstStyle>
            <a:lvl5pPr marL="0" indent="0">
              <a:buNone/>
              <a:defRPr/>
            </a:lvl5pPr>
          </a:lstStyle>
          <a:p>
            <a:pPr lvl="4"/>
            <a:r>
              <a:rPr lang="en-US"/>
              <a:t>Click icon to add picture</a:t>
            </a:r>
            <a:endParaRPr lang="en-US" dirty="0"/>
          </a:p>
        </p:txBody>
      </p:sp>
      <p:sp>
        <p:nvSpPr>
          <p:cNvPr id="9" name="Content Placeholder 2">
            <a:extLst>
              <a:ext uri="{FF2B5EF4-FFF2-40B4-BE49-F238E27FC236}">
                <a16:creationId xmlns:a16="http://schemas.microsoft.com/office/drawing/2014/main" id="{37234BAF-6233-D9AE-9D7A-8B6F15D93196}"/>
              </a:ext>
            </a:extLst>
          </p:cNvPr>
          <p:cNvSpPr>
            <a:spLocks noGrp="1"/>
          </p:cNvSpPr>
          <p:nvPr>
            <p:ph sz="half" idx="14" hasCustomPrompt="1"/>
          </p:nvPr>
        </p:nvSpPr>
        <p:spPr>
          <a:xfrm>
            <a:off x="7871156" y="1825625"/>
            <a:ext cx="3482644" cy="930275"/>
          </a:xfrm>
          <a:prstGeom prst="rect">
            <a:avLst/>
          </a:prstGeom>
        </p:spPr>
        <p:txBody>
          <a:bodyPr>
            <a:normAutofit/>
          </a:bodyPr>
          <a:lstStyle>
            <a:lvl5pPr>
              <a:defRPr sz="1600"/>
            </a:lvl5pPr>
          </a:lstStyle>
          <a:p>
            <a:pPr lvl="4"/>
            <a:r>
              <a:rPr lang="en-GB" dirty="0"/>
              <a:t>Click to edit icon text</a:t>
            </a:r>
          </a:p>
        </p:txBody>
      </p:sp>
      <p:sp>
        <p:nvSpPr>
          <p:cNvPr id="10" name="Picture Placeholder 6">
            <a:extLst>
              <a:ext uri="{FF2B5EF4-FFF2-40B4-BE49-F238E27FC236}">
                <a16:creationId xmlns:a16="http://schemas.microsoft.com/office/drawing/2014/main" id="{52CA5DB5-01AC-1079-7EEF-84A99DEB36CD}"/>
              </a:ext>
            </a:extLst>
          </p:cNvPr>
          <p:cNvSpPr>
            <a:spLocks noGrp="1"/>
          </p:cNvSpPr>
          <p:nvPr>
            <p:ph type="pic" sz="quarter" idx="21"/>
          </p:nvPr>
        </p:nvSpPr>
        <p:spPr>
          <a:xfrm>
            <a:off x="6928513" y="2910146"/>
            <a:ext cx="786698" cy="836770"/>
          </a:xfrm>
        </p:spPr>
        <p:txBody>
          <a:bodyPr/>
          <a:lstStyle>
            <a:lvl5pPr marL="0" indent="0">
              <a:buNone/>
              <a:defRPr/>
            </a:lvl5pPr>
          </a:lstStyle>
          <a:p>
            <a:pPr lvl="4"/>
            <a:r>
              <a:rPr lang="en-US"/>
              <a:t>Click icon to add picture</a:t>
            </a:r>
            <a:endParaRPr lang="en-US" dirty="0"/>
          </a:p>
        </p:txBody>
      </p:sp>
      <p:sp>
        <p:nvSpPr>
          <p:cNvPr id="11" name="Content Placeholder 2">
            <a:extLst>
              <a:ext uri="{FF2B5EF4-FFF2-40B4-BE49-F238E27FC236}">
                <a16:creationId xmlns:a16="http://schemas.microsoft.com/office/drawing/2014/main" id="{38AD075B-56FF-17B5-74F3-7A600FF66F00}"/>
              </a:ext>
            </a:extLst>
          </p:cNvPr>
          <p:cNvSpPr>
            <a:spLocks noGrp="1"/>
          </p:cNvSpPr>
          <p:nvPr>
            <p:ph sz="half" idx="22" hasCustomPrompt="1"/>
          </p:nvPr>
        </p:nvSpPr>
        <p:spPr>
          <a:xfrm>
            <a:off x="7871156" y="2910145"/>
            <a:ext cx="3482644" cy="930275"/>
          </a:xfrm>
          <a:prstGeom prst="rect">
            <a:avLst/>
          </a:prstGeom>
        </p:spPr>
        <p:txBody>
          <a:bodyPr/>
          <a:lstStyle/>
          <a:p>
            <a:pPr lvl="4"/>
            <a:r>
              <a:rPr lang="en-GB" dirty="0"/>
              <a:t>Click to edit icon text</a:t>
            </a:r>
          </a:p>
        </p:txBody>
      </p:sp>
      <p:sp>
        <p:nvSpPr>
          <p:cNvPr id="12" name="Picture Placeholder 6">
            <a:extLst>
              <a:ext uri="{FF2B5EF4-FFF2-40B4-BE49-F238E27FC236}">
                <a16:creationId xmlns:a16="http://schemas.microsoft.com/office/drawing/2014/main" id="{F3253BF8-0BB0-266A-454E-0644481A58A2}"/>
              </a:ext>
            </a:extLst>
          </p:cNvPr>
          <p:cNvSpPr>
            <a:spLocks noGrp="1"/>
          </p:cNvSpPr>
          <p:nvPr>
            <p:ph type="pic" sz="quarter" idx="23"/>
          </p:nvPr>
        </p:nvSpPr>
        <p:spPr>
          <a:xfrm>
            <a:off x="6928513" y="3994666"/>
            <a:ext cx="786698" cy="836770"/>
          </a:xfrm>
        </p:spPr>
        <p:txBody>
          <a:bodyPr/>
          <a:lstStyle>
            <a:lvl5pPr marL="0" indent="0">
              <a:buNone/>
              <a:defRPr/>
            </a:lvl5pPr>
          </a:lstStyle>
          <a:p>
            <a:pPr lvl="4"/>
            <a:r>
              <a:rPr lang="en-US"/>
              <a:t>Click icon to add picture</a:t>
            </a:r>
            <a:endParaRPr lang="en-US" dirty="0"/>
          </a:p>
        </p:txBody>
      </p:sp>
      <p:sp>
        <p:nvSpPr>
          <p:cNvPr id="13" name="Content Placeholder 2">
            <a:extLst>
              <a:ext uri="{FF2B5EF4-FFF2-40B4-BE49-F238E27FC236}">
                <a16:creationId xmlns:a16="http://schemas.microsoft.com/office/drawing/2014/main" id="{C8F4567E-7DB6-A194-469A-A737534928EF}"/>
              </a:ext>
            </a:extLst>
          </p:cNvPr>
          <p:cNvSpPr>
            <a:spLocks noGrp="1"/>
          </p:cNvSpPr>
          <p:nvPr>
            <p:ph sz="half" idx="24" hasCustomPrompt="1"/>
          </p:nvPr>
        </p:nvSpPr>
        <p:spPr>
          <a:xfrm>
            <a:off x="7871156" y="3994665"/>
            <a:ext cx="3482644" cy="930275"/>
          </a:xfrm>
          <a:prstGeom prst="rect">
            <a:avLst/>
          </a:prstGeom>
        </p:spPr>
        <p:txBody>
          <a:bodyPr/>
          <a:lstStyle/>
          <a:p>
            <a:pPr lvl="4"/>
            <a:r>
              <a:rPr lang="en-GB" dirty="0"/>
              <a:t>Click to edit icon text</a:t>
            </a:r>
          </a:p>
        </p:txBody>
      </p:sp>
      <p:sp>
        <p:nvSpPr>
          <p:cNvPr id="14" name="Picture Placeholder 6">
            <a:extLst>
              <a:ext uri="{FF2B5EF4-FFF2-40B4-BE49-F238E27FC236}">
                <a16:creationId xmlns:a16="http://schemas.microsoft.com/office/drawing/2014/main" id="{E4DB1087-6C49-3907-0E27-A93151EB7A86}"/>
              </a:ext>
            </a:extLst>
          </p:cNvPr>
          <p:cNvSpPr>
            <a:spLocks noGrp="1"/>
          </p:cNvSpPr>
          <p:nvPr>
            <p:ph type="pic" sz="quarter" idx="25"/>
          </p:nvPr>
        </p:nvSpPr>
        <p:spPr>
          <a:xfrm>
            <a:off x="6928513" y="5084307"/>
            <a:ext cx="786698" cy="836770"/>
          </a:xfrm>
        </p:spPr>
        <p:txBody>
          <a:bodyPr/>
          <a:lstStyle>
            <a:lvl5pPr marL="0" indent="0">
              <a:buNone/>
              <a:defRPr/>
            </a:lvl5pPr>
          </a:lstStyle>
          <a:p>
            <a:pPr lvl="4"/>
            <a:r>
              <a:rPr lang="en-US"/>
              <a:t>Click icon to add picture</a:t>
            </a:r>
            <a:endParaRPr lang="en-US" dirty="0"/>
          </a:p>
        </p:txBody>
      </p:sp>
      <p:sp>
        <p:nvSpPr>
          <p:cNvPr id="15" name="Content Placeholder 2">
            <a:extLst>
              <a:ext uri="{FF2B5EF4-FFF2-40B4-BE49-F238E27FC236}">
                <a16:creationId xmlns:a16="http://schemas.microsoft.com/office/drawing/2014/main" id="{4DBB9F54-2EED-38F8-EEB7-5D609EB43A7C}"/>
              </a:ext>
            </a:extLst>
          </p:cNvPr>
          <p:cNvSpPr>
            <a:spLocks noGrp="1"/>
          </p:cNvSpPr>
          <p:nvPr>
            <p:ph sz="half" idx="26" hasCustomPrompt="1"/>
          </p:nvPr>
        </p:nvSpPr>
        <p:spPr>
          <a:xfrm>
            <a:off x="7871156" y="5084306"/>
            <a:ext cx="3482644" cy="930275"/>
          </a:xfrm>
          <a:prstGeom prst="rect">
            <a:avLst/>
          </a:prstGeom>
        </p:spPr>
        <p:txBody>
          <a:bodyPr/>
          <a:lstStyle/>
          <a:p>
            <a:pPr lvl="4"/>
            <a:r>
              <a:rPr lang="en-GB" dirty="0"/>
              <a:t>Click to edit icon text</a:t>
            </a:r>
          </a:p>
        </p:txBody>
      </p:sp>
      <p:sp>
        <p:nvSpPr>
          <p:cNvPr id="17" name="Date Placeholder 16">
            <a:extLst>
              <a:ext uri="{FF2B5EF4-FFF2-40B4-BE49-F238E27FC236}">
                <a16:creationId xmlns:a16="http://schemas.microsoft.com/office/drawing/2014/main" id="{89A9E20B-5348-5B7B-02C8-10A2E06E502A}"/>
              </a:ext>
            </a:extLst>
          </p:cNvPr>
          <p:cNvSpPr>
            <a:spLocks noGrp="1"/>
          </p:cNvSpPr>
          <p:nvPr>
            <p:ph type="dt" sz="half" idx="27"/>
          </p:nvPr>
        </p:nvSpPr>
        <p:spPr/>
        <p:txBody>
          <a:bodyPr/>
          <a:lstStyle/>
          <a:p>
            <a:fld id="{A7B223A4-1FD0-6649-A5E0-CF94711D3C35}" type="datetime3">
              <a:rPr lang="en-NZ" smtClean="0"/>
              <a:t>7 May 2026</a:t>
            </a:fld>
            <a:endParaRPr lang="en-US" dirty="0"/>
          </a:p>
        </p:txBody>
      </p:sp>
      <p:sp>
        <p:nvSpPr>
          <p:cNvPr id="18" name="Footer Placeholder 17">
            <a:extLst>
              <a:ext uri="{FF2B5EF4-FFF2-40B4-BE49-F238E27FC236}">
                <a16:creationId xmlns:a16="http://schemas.microsoft.com/office/drawing/2014/main" id="{74050BFD-AD25-5FDF-E230-1A410E1DD63B}"/>
              </a:ext>
            </a:extLst>
          </p:cNvPr>
          <p:cNvSpPr>
            <a:spLocks noGrp="1"/>
          </p:cNvSpPr>
          <p:nvPr>
            <p:ph type="ftr" sz="quarter" idx="28"/>
          </p:nvPr>
        </p:nvSpPr>
        <p:spPr/>
        <p:txBody>
          <a:bodyPr/>
          <a:lstStyle/>
          <a:p>
            <a:pPr algn="l"/>
            <a:r>
              <a:rPr lang="en-US"/>
              <a:t>Civil Aviation Authority </a:t>
            </a:r>
            <a:endParaRPr lang="en-US" dirty="0"/>
          </a:p>
        </p:txBody>
      </p:sp>
      <p:sp>
        <p:nvSpPr>
          <p:cNvPr id="19" name="Slide Number Placeholder 18">
            <a:extLst>
              <a:ext uri="{FF2B5EF4-FFF2-40B4-BE49-F238E27FC236}">
                <a16:creationId xmlns:a16="http://schemas.microsoft.com/office/drawing/2014/main" id="{E0788311-FAA9-6013-83CD-39A01DBEA4F9}"/>
              </a:ext>
            </a:extLst>
          </p:cNvPr>
          <p:cNvSpPr>
            <a:spLocks noGrp="1"/>
          </p:cNvSpPr>
          <p:nvPr>
            <p:ph type="sldNum" sz="quarter" idx="29"/>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62478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F74D-74A8-D73A-CD45-1BD1E9603A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739102-C81F-3692-D9FF-5CF1273C22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86A47C-106F-58D9-8B41-E37CF6377F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a:extLst>
              <a:ext uri="{FF2B5EF4-FFF2-40B4-BE49-F238E27FC236}">
                <a16:creationId xmlns:a16="http://schemas.microsoft.com/office/drawing/2014/main" id="{EB5EDD49-E30A-D92A-325A-501CA771F2F9}"/>
              </a:ext>
            </a:extLst>
          </p:cNvPr>
          <p:cNvSpPr>
            <a:spLocks noGrp="1"/>
          </p:cNvSpPr>
          <p:nvPr>
            <p:ph type="dt" sz="half" idx="10"/>
          </p:nvPr>
        </p:nvSpPr>
        <p:spPr>
          <a:xfrm>
            <a:off x="5410200" y="6356350"/>
            <a:ext cx="2743200" cy="365125"/>
          </a:xfrm>
        </p:spPr>
        <p:txBody>
          <a:bodyPr/>
          <a:lstStyle/>
          <a:p>
            <a:fld id="{CEF585C0-A1E4-DF41-B243-1BBE2748A969}" type="datetime3">
              <a:rPr lang="en-NZ" smtClean="0"/>
              <a:t>7 May 2026</a:t>
            </a:fld>
            <a:endParaRPr lang="en-US" dirty="0"/>
          </a:p>
        </p:txBody>
      </p:sp>
      <p:sp>
        <p:nvSpPr>
          <p:cNvPr id="9" name="Footer Placeholder 7">
            <a:extLst>
              <a:ext uri="{FF2B5EF4-FFF2-40B4-BE49-F238E27FC236}">
                <a16:creationId xmlns:a16="http://schemas.microsoft.com/office/drawing/2014/main" id="{6CC6CEDD-4EF7-2474-152C-D93A89C6EB57}"/>
              </a:ext>
            </a:extLst>
          </p:cNvPr>
          <p:cNvSpPr>
            <a:spLocks noGrp="1"/>
          </p:cNvSpPr>
          <p:nvPr>
            <p:ph type="ftr" sz="quarter" idx="11"/>
          </p:nvPr>
        </p:nvSpPr>
        <p:spPr>
          <a:xfrm>
            <a:off x="838200" y="6356350"/>
            <a:ext cx="4114800" cy="365125"/>
          </a:xfrm>
        </p:spPr>
        <p:txBody>
          <a:bodyPr/>
          <a:lstStyle/>
          <a:p>
            <a:pPr algn="l"/>
            <a:r>
              <a:rPr lang="en-US"/>
              <a:t>Civil Aviation Authority </a:t>
            </a:r>
            <a:endParaRPr lang="en-US" dirty="0"/>
          </a:p>
        </p:txBody>
      </p:sp>
      <p:sp>
        <p:nvSpPr>
          <p:cNvPr id="10" name="Slide Number Placeholder 8">
            <a:extLst>
              <a:ext uri="{FF2B5EF4-FFF2-40B4-BE49-F238E27FC236}">
                <a16:creationId xmlns:a16="http://schemas.microsoft.com/office/drawing/2014/main" id="{68B554A3-08ED-7F9E-5981-1A6CF32E495D}"/>
              </a:ext>
            </a:extLst>
          </p:cNvPr>
          <p:cNvSpPr>
            <a:spLocks noGrp="1"/>
          </p:cNvSpPr>
          <p:nvPr>
            <p:ph type="sldNum" sz="quarter" idx="12"/>
          </p:nvPr>
        </p:nvSpPr>
        <p:spPr>
          <a:xfrm>
            <a:off x="8610600" y="6356350"/>
            <a:ext cx="2743200" cy="365125"/>
          </a:xfrm>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567452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7F74D-74A8-D73A-CD45-1BD1E9603AB5}"/>
              </a:ext>
            </a:extLst>
          </p:cNvPr>
          <p:cNvSpPr>
            <a:spLocks noGrp="1"/>
          </p:cNvSpPr>
          <p:nvPr>
            <p:ph type="title"/>
          </p:nvPr>
        </p:nvSpPr>
        <p:spPr>
          <a:xfrm>
            <a:off x="838199" y="365125"/>
            <a:ext cx="5574475"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A739102-C81F-3692-D9FF-5CF1273C2216}"/>
              </a:ext>
            </a:extLst>
          </p:cNvPr>
          <p:cNvSpPr>
            <a:spLocks noGrp="1"/>
          </p:cNvSpPr>
          <p:nvPr>
            <p:ph sz="half" idx="1"/>
          </p:nvPr>
        </p:nvSpPr>
        <p:spPr>
          <a:xfrm>
            <a:off x="838199" y="1825625"/>
            <a:ext cx="557447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2">
            <a:extLst>
              <a:ext uri="{FF2B5EF4-FFF2-40B4-BE49-F238E27FC236}">
                <a16:creationId xmlns:a16="http://schemas.microsoft.com/office/drawing/2014/main" id="{85FC137B-30B6-9246-F0C5-CDDF857F15D5}"/>
              </a:ext>
            </a:extLst>
          </p:cNvPr>
          <p:cNvSpPr>
            <a:spLocks noGrp="1"/>
          </p:cNvSpPr>
          <p:nvPr>
            <p:ph type="pic" idx="13"/>
          </p:nvPr>
        </p:nvSpPr>
        <p:spPr>
          <a:xfrm>
            <a:off x="6869874" y="0"/>
            <a:ext cx="532212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Date Placeholder 3">
            <a:extLst>
              <a:ext uri="{FF2B5EF4-FFF2-40B4-BE49-F238E27FC236}">
                <a16:creationId xmlns:a16="http://schemas.microsoft.com/office/drawing/2014/main" id="{AE4F8D99-07D3-48F8-5F49-87AEB77643C8}"/>
              </a:ext>
            </a:extLst>
          </p:cNvPr>
          <p:cNvSpPr>
            <a:spLocks noGrp="1"/>
          </p:cNvSpPr>
          <p:nvPr>
            <p:ph type="dt" sz="half" idx="14"/>
          </p:nvPr>
        </p:nvSpPr>
        <p:spPr>
          <a:xfrm>
            <a:off x="4368800" y="6356350"/>
            <a:ext cx="2043874" cy="365125"/>
          </a:xfrm>
        </p:spPr>
        <p:txBody>
          <a:bodyPr/>
          <a:lstStyle/>
          <a:p>
            <a:fld id="{2C05280C-11A3-4741-B49B-1D0D79B660FC}" type="datetime3">
              <a:rPr lang="en-NZ" smtClean="0"/>
              <a:t>7 May 2026</a:t>
            </a:fld>
            <a:endParaRPr lang="en-US" dirty="0"/>
          </a:p>
        </p:txBody>
      </p:sp>
      <p:sp>
        <p:nvSpPr>
          <p:cNvPr id="9" name="Footer Placeholder 8">
            <a:extLst>
              <a:ext uri="{FF2B5EF4-FFF2-40B4-BE49-F238E27FC236}">
                <a16:creationId xmlns:a16="http://schemas.microsoft.com/office/drawing/2014/main" id="{4C3E7D78-6DF4-2C37-82B0-F670FE7471DC}"/>
              </a:ext>
            </a:extLst>
          </p:cNvPr>
          <p:cNvSpPr>
            <a:spLocks noGrp="1"/>
          </p:cNvSpPr>
          <p:nvPr>
            <p:ph type="ftr" sz="quarter" idx="15"/>
          </p:nvPr>
        </p:nvSpPr>
        <p:spPr>
          <a:xfrm>
            <a:off x="838200" y="6356350"/>
            <a:ext cx="3441700" cy="365125"/>
          </a:xfrm>
        </p:spPr>
        <p:txBody>
          <a:bodyPr/>
          <a:lstStyle/>
          <a:p>
            <a:pPr algn="l"/>
            <a:r>
              <a:rPr lang="en-US"/>
              <a:t>Civil Aviation Authority </a:t>
            </a:r>
            <a:endParaRPr lang="en-US" dirty="0"/>
          </a:p>
        </p:txBody>
      </p:sp>
      <p:sp>
        <p:nvSpPr>
          <p:cNvPr id="10" name="Slide Number Placeholder 9">
            <a:extLst>
              <a:ext uri="{FF2B5EF4-FFF2-40B4-BE49-F238E27FC236}">
                <a16:creationId xmlns:a16="http://schemas.microsoft.com/office/drawing/2014/main" id="{1155DCC8-3292-6837-23D3-DDFC16771DF4}"/>
              </a:ext>
            </a:extLst>
          </p:cNvPr>
          <p:cNvSpPr>
            <a:spLocks noGrp="1"/>
          </p:cNvSpPr>
          <p:nvPr>
            <p:ph type="sldNum" sz="quarter" idx="16"/>
          </p:nvPr>
        </p:nvSpPr>
        <p:spPr/>
        <p:txBody>
          <a:body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3785644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2A1CC-F17F-4428-4A8C-65268EE2E9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A0B28D-484F-6984-B0E4-156CF67B86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2AD65F5-7A43-B17F-633B-7D099B8644BD}"/>
              </a:ext>
            </a:extLst>
          </p:cNvPr>
          <p:cNvSpPr>
            <a:spLocks noGrp="1"/>
          </p:cNvSpPr>
          <p:nvPr>
            <p:ph type="dt" sz="half" idx="2"/>
          </p:nvPr>
        </p:nvSpPr>
        <p:spPr>
          <a:xfrm>
            <a:off x="5867400" y="6356350"/>
            <a:ext cx="2286000" cy="365125"/>
          </a:xfrm>
          <a:prstGeom prst="rect">
            <a:avLst/>
          </a:prstGeom>
        </p:spPr>
        <p:txBody>
          <a:bodyPr vert="horz" lIns="91440" tIns="45720" rIns="91440" bIns="45720" rtlCol="0" anchor="ctr"/>
          <a:lstStyle>
            <a:lvl1pPr algn="ctr">
              <a:defRPr sz="900" spc="20" baseline="0">
                <a:solidFill>
                  <a:schemeClr val="tx1"/>
                </a:solidFill>
              </a:defRPr>
            </a:lvl1pPr>
          </a:lstStyle>
          <a:p>
            <a:fld id="{0D062ADD-AEBB-B044-A36C-8E4E707D6ABD}" type="datetime3">
              <a:rPr lang="en-NZ" smtClean="0"/>
              <a:pPr/>
              <a:t>7 May 2026</a:t>
            </a:fld>
            <a:endParaRPr lang="en-US" dirty="0"/>
          </a:p>
        </p:txBody>
      </p:sp>
      <p:sp>
        <p:nvSpPr>
          <p:cNvPr id="5" name="Footer Placeholder 4">
            <a:extLst>
              <a:ext uri="{FF2B5EF4-FFF2-40B4-BE49-F238E27FC236}">
                <a16:creationId xmlns:a16="http://schemas.microsoft.com/office/drawing/2014/main" id="{1705C943-9923-434A-B846-318FD7B98E43}"/>
              </a:ext>
            </a:extLst>
          </p:cNvPr>
          <p:cNvSpPr>
            <a:spLocks noGrp="1"/>
          </p:cNvSpPr>
          <p:nvPr>
            <p:ph type="ftr" sz="quarter" idx="3"/>
          </p:nvPr>
        </p:nvSpPr>
        <p:spPr>
          <a:xfrm>
            <a:off x="838200" y="6356350"/>
            <a:ext cx="4572000" cy="365125"/>
          </a:xfrm>
          <a:prstGeom prst="rect">
            <a:avLst/>
          </a:prstGeom>
        </p:spPr>
        <p:txBody>
          <a:bodyPr vert="horz" lIns="91440" tIns="45720" rIns="91440" bIns="45720" rtlCol="0" anchor="ctr"/>
          <a:lstStyle>
            <a:lvl1pPr algn="ctr">
              <a:defRPr sz="900" spc="20" baseline="0">
                <a:solidFill>
                  <a:schemeClr val="tx1"/>
                </a:solidFill>
              </a:defRPr>
            </a:lvl1pPr>
          </a:lstStyle>
          <a:p>
            <a:pPr algn="l"/>
            <a:r>
              <a:rPr lang="en-US" dirty="0"/>
              <a:t>Civil Aviation Authority </a:t>
            </a:r>
          </a:p>
        </p:txBody>
      </p:sp>
      <p:sp>
        <p:nvSpPr>
          <p:cNvPr id="6" name="Slide Number Placeholder 5">
            <a:extLst>
              <a:ext uri="{FF2B5EF4-FFF2-40B4-BE49-F238E27FC236}">
                <a16:creationId xmlns:a16="http://schemas.microsoft.com/office/drawing/2014/main" id="{AB4B6B10-F841-65BC-C384-CA5C498D37C2}"/>
              </a:ext>
            </a:extLst>
          </p:cNvPr>
          <p:cNvSpPr>
            <a:spLocks noGrp="1"/>
          </p:cNvSpPr>
          <p:nvPr>
            <p:ph type="sldNum" sz="quarter" idx="4"/>
          </p:nvPr>
        </p:nvSpPr>
        <p:spPr>
          <a:xfrm>
            <a:off x="9085600" y="6356350"/>
            <a:ext cx="2743200" cy="365125"/>
          </a:xfrm>
          <a:prstGeom prst="rect">
            <a:avLst/>
          </a:prstGeom>
        </p:spPr>
        <p:txBody>
          <a:bodyPr vert="horz" lIns="91440" tIns="45720" rIns="91440" bIns="45720" rtlCol="0" anchor="ctr"/>
          <a:lstStyle>
            <a:lvl1pPr algn="r">
              <a:defRPr sz="900">
                <a:solidFill>
                  <a:schemeClr val="tx1"/>
                </a:solidFill>
              </a:defRPr>
            </a:lvl1pPr>
          </a:lstStyle>
          <a:p>
            <a:fld id="{8DDDAAD1-BDC8-874A-972D-804C23B32440}" type="slidenum">
              <a:rPr lang="en-US" smtClean="0"/>
              <a:pPr/>
              <a:t>‹#›</a:t>
            </a:fld>
            <a:endParaRPr lang="en-US" dirty="0"/>
          </a:p>
        </p:txBody>
      </p:sp>
    </p:spTree>
    <p:extLst>
      <p:ext uri="{BB962C8B-B14F-4D97-AF65-F5344CB8AC3E}">
        <p14:creationId xmlns:p14="http://schemas.microsoft.com/office/powerpoint/2010/main" val="2460491500"/>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5" r:id="rId3"/>
    <p:sldLayoutId id="2147483650" r:id="rId4"/>
    <p:sldLayoutId id="2147483663" r:id="rId5"/>
    <p:sldLayoutId id="2147483673" r:id="rId6"/>
    <p:sldLayoutId id="2147483672" r:id="rId7"/>
    <p:sldLayoutId id="2147483652" r:id="rId8"/>
    <p:sldLayoutId id="2147483671" r:id="rId9"/>
    <p:sldLayoutId id="2147483653" r:id="rId10"/>
    <p:sldLayoutId id="2147483654" r:id="rId11"/>
    <p:sldLayoutId id="2147483655" r:id="rId12"/>
    <p:sldLayoutId id="2147483656" r:id="rId13"/>
    <p:sldLayoutId id="2147483657" r:id="rId14"/>
    <p:sldLayoutId id="2147483651" r:id="rId15"/>
    <p:sldLayoutId id="2147483665" r:id="rId16"/>
    <p:sldLayoutId id="2147483658" r:id="rId17"/>
    <p:sldLayoutId id="2147483659" r:id="rId18"/>
  </p:sldLayoutIdLst>
  <p:hf hdr="0"/>
  <p:txStyles>
    <p:titleStyle>
      <a:lvl1pPr algn="l" defTabSz="914400" rtl="0" eaLnBrk="1" latinLnBrk="0" hangingPunct="1">
        <a:lnSpc>
          <a:spcPct val="90000"/>
        </a:lnSpc>
        <a:spcBef>
          <a:spcPct val="0"/>
        </a:spcBef>
        <a:buNone/>
        <a:defRPr sz="38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17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hyperlink" Target="mailto:RUP-TAGs@caa.govt.nz" TargetMode="Externa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hyperlink" Target="https://www.aviation.govt.nz/rules/rules-update-programme/"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6B90A-E420-4F2B-007B-CDC6CBCF69EF}"/>
              </a:ext>
            </a:extLst>
          </p:cNvPr>
          <p:cNvSpPr>
            <a:spLocks noGrp="1"/>
          </p:cNvSpPr>
          <p:nvPr>
            <p:ph type="ctrTitle"/>
          </p:nvPr>
        </p:nvSpPr>
        <p:spPr/>
        <p:txBody>
          <a:bodyPr/>
          <a:lstStyle/>
          <a:p>
            <a:r>
              <a:rPr lang="en-US" dirty="0"/>
              <a:t>Rules Update Programme (RUP)</a:t>
            </a:r>
          </a:p>
        </p:txBody>
      </p:sp>
      <p:sp>
        <p:nvSpPr>
          <p:cNvPr id="3" name="Subtitle 2">
            <a:extLst>
              <a:ext uri="{FF2B5EF4-FFF2-40B4-BE49-F238E27FC236}">
                <a16:creationId xmlns:a16="http://schemas.microsoft.com/office/drawing/2014/main" id="{4D558D2F-1E35-CE2D-68D8-E04046CB62F1}"/>
              </a:ext>
            </a:extLst>
          </p:cNvPr>
          <p:cNvSpPr>
            <a:spLocks noGrp="1"/>
          </p:cNvSpPr>
          <p:nvPr>
            <p:ph type="subTitle" idx="1"/>
          </p:nvPr>
        </p:nvSpPr>
        <p:spPr/>
        <p:txBody>
          <a:bodyPr/>
          <a:lstStyle/>
          <a:p>
            <a:r>
              <a:rPr lang="en-US" dirty="0"/>
              <a:t>Introduction to Technical Advisory Groups</a:t>
            </a:r>
          </a:p>
        </p:txBody>
      </p:sp>
    </p:spTree>
    <p:extLst>
      <p:ext uri="{BB962C8B-B14F-4D97-AF65-F5344CB8AC3E}">
        <p14:creationId xmlns:p14="http://schemas.microsoft.com/office/powerpoint/2010/main" val="199140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731B7-23E4-C0C0-2E43-5D78C2460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99BA0-3AFC-1C44-8248-E9394B10885B}"/>
              </a:ext>
            </a:extLst>
          </p:cNvPr>
          <p:cNvSpPr>
            <a:spLocks noGrp="1"/>
          </p:cNvSpPr>
          <p:nvPr>
            <p:ph type="title"/>
          </p:nvPr>
        </p:nvSpPr>
        <p:spPr/>
        <p:txBody>
          <a:bodyPr/>
          <a:lstStyle/>
          <a:p>
            <a:r>
              <a:rPr lang="en-NZ" dirty="0"/>
              <a:t>Input may focus on</a:t>
            </a:r>
          </a:p>
        </p:txBody>
      </p:sp>
      <p:sp>
        <p:nvSpPr>
          <p:cNvPr id="3" name="Date Placeholder 2">
            <a:extLst>
              <a:ext uri="{FF2B5EF4-FFF2-40B4-BE49-F238E27FC236}">
                <a16:creationId xmlns:a16="http://schemas.microsoft.com/office/drawing/2014/main" id="{E458F289-5193-9D87-9EFE-15AF1E3CC4C2}"/>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B55CB032-C39C-D4C1-BDF8-715E4E703646}"/>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ADCC6DC5-6B72-3CBA-2D19-F8B7D9BC7DC6}"/>
              </a:ext>
            </a:extLst>
          </p:cNvPr>
          <p:cNvSpPr>
            <a:spLocks noGrp="1"/>
          </p:cNvSpPr>
          <p:nvPr>
            <p:ph type="sldNum" sz="quarter" idx="12"/>
          </p:nvPr>
        </p:nvSpPr>
        <p:spPr/>
        <p:txBody>
          <a:bodyPr/>
          <a:lstStyle/>
          <a:p>
            <a:fld id="{8DDDAAD1-BDC8-874A-972D-804C23B32440}" type="slidenum">
              <a:rPr lang="en-US" smtClean="0"/>
              <a:pPr/>
              <a:t>10</a:t>
            </a:fld>
            <a:endParaRPr lang="en-US" dirty="0"/>
          </a:p>
        </p:txBody>
      </p:sp>
      <p:grpSp>
        <p:nvGrpSpPr>
          <p:cNvPr id="12" name="Group 11">
            <a:extLst>
              <a:ext uri="{FF2B5EF4-FFF2-40B4-BE49-F238E27FC236}">
                <a16:creationId xmlns:a16="http://schemas.microsoft.com/office/drawing/2014/main" id="{F24B9F75-2B5D-76E1-C1C8-A295938B7408}"/>
              </a:ext>
            </a:extLst>
          </p:cNvPr>
          <p:cNvGrpSpPr/>
          <p:nvPr/>
        </p:nvGrpSpPr>
        <p:grpSpPr>
          <a:xfrm>
            <a:off x="2007704" y="2053390"/>
            <a:ext cx="8309113" cy="3313740"/>
            <a:chOff x="2290009" y="2053390"/>
            <a:chExt cx="7611979" cy="2543635"/>
          </a:xfrm>
        </p:grpSpPr>
        <p:sp>
          <p:nvSpPr>
            <p:cNvPr id="6" name="Rectangle: Rounded Corners 5">
              <a:extLst>
                <a:ext uri="{FF2B5EF4-FFF2-40B4-BE49-F238E27FC236}">
                  <a16:creationId xmlns:a16="http://schemas.microsoft.com/office/drawing/2014/main" id="{A757D483-B185-3B89-751B-FBCCA9E63794}"/>
                </a:ext>
              </a:extLst>
            </p:cNvPr>
            <p:cNvSpPr/>
            <p:nvPr/>
          </p:nvSpPr>
          <p:spPr>
            <a:xfrm>
              <a:off x="2290009" y="2053390"/>
              <a:ext cx="2382253" cy="1147011"/>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t>Problem definition and context</a:t>
              </a:r>
            </a:p>
          </p:txBody>
        </p:sp>
        <p:sp>
          <p:nvSpPr>
            <p:cNvPr id="8" name="Rectangle: Rounded Corners 7">
              <a:extLst>
                <a:ext uri="{FF2B5EF4-FFF2-40B4-BE49-F238E27FC236}">
                  <a16:creationId xmlns:a16="http://schemas.microsoft.com/office/drawing/2014/main" id="{7DE59F31-0C6D-D122-B3B3-62B9F6D7C3A8}"/>
                </a:ext>
              </a:extLst>
            </p:cNvPr>
            <p:cNvSpPr/>
            <p:nvPr/>
          </p:nvSpPr>
          <p:spPr>
            <a:xfrm>
              <a:off x="4904872" y="2053390"/>
              <a:ext cx="2382253" cy="1147011"/>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t>Options development and assessment</a:t>
              </a:r>
            </a:p>
          </p:txBody>
        </p:sp>
        <p:sp>
          <p:nvSpPr>
            <p:cNvPr id="9" name="Rectangle: Rounded Corners 8">
              <a:extLst>
                <a:ext uri="{FF2B5EF4-FFF2-40B4-BE49-F238E27FC236}">
                  <a16:creationId xmlns:a16="http://schemas.microsoft.com/office/drawing/2014/main" id="{91508A37-7D3D-C5A4-DCEB-FF7FB82DFC32}"/>
                </a:ext>
              </a:extLst>
            </p:cNvPr>
            <p:cNvSpPr/>
            <p:nvPr/>
          </p:nvSpPr>
          <p:spPr>
            <a:xfrm>
              <a:off x="7519735" y="2053390"/>
              <a:ext cx="2382253" cy="114701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t>Safety, risk, and performance impacts</a:t>
              </a:r>
            </a:p>
          </p:txBody>
        </p:sp>
        <p:sp>
          <p:nvSpPr>
            <p:cNvPr id="10" name="Rectangle: Rounded Corners 9">
              <a:extLst>
                <a:ext uri="{FF2B5EF4-FFF2-40B4-BE49-F238E27FC236}">
                  <a16:creationId xmlns:a16="http://schemas.microsoft.com/office/drawing/2014/main" id="{512947E9-303F-314C-FB45-C7A4653C857E}"/>
                </a:ext>
              </a:extLst>
            </p:cNvPr>
            <p:cNvSpPr/>
            <p:nvPr/>
          </p:nvSpPr>
          <p:spPr>
            <a:xfrm>
              <a:off x="3557335" y="3450014"/>
              <a:ext cx="2382253" cy="1147011"/>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t>Implementation and transition</a:t>
              </a:r>
            </a:p>
          </p:txBody>
        </p:sp>
        <p:sp>
          <p:nvSpPr>
            <p:cNvPr id="11" name="Rectangle: Rounded Corners 10">
              <a:extLst>
                <a:ext uri="{FF2B5EF4-FFF2-40B4-BE49-F238E27FC236}">
                  <a16:creationId xmlns:a16="http://schemas.microsoft.com/office/drawing/2014/main" id="{52B8D242-D3D7-4581-3681-23B9DF50EDE6}"/>
                </a:ext>
              </a:extLst>
            </p:cNvPr>
            <p:cNvSpPr/>
            <p:nvPr/>
          </p:nvSpPr>
          <p:spPr>
            <a:xfrm>
              <a:off x="6240377" y="3450013"/>
              <a:ext cx="2382253" cy="1147011"/>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dirty="0"/>
                <a:t>International alignment and benchmarking</a:t>
              </a:r>
            </a:p>
          </p:txBody>
        </p:sp>
      </p:grpSp>
    </p:spTree>
    <p:extLst>
      <p:ext uri="{BB962C8B-B14F-4D97-AF65-F5344CB8AC3E}">
        <p14:creationId xmlns:p14="http://schemas.microsoft.com/office/powerpoint/2010/main" val="44385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DCA3-755C-5A07-5AF6-785A56840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B62878-A78A-3B21-2374-B9227E1496A0}"/>
              </a:ext>
            </a:extLst>
          </p:cNvPr>
          <p:cNvSpPr>
            <a:spLocks noGrp="1"/>
          </p:cNvSpPr>
          <p:nvPr>
            <p:ph type="title"/>
          </p:nvPr>
        </p:nvSpPr>
        <p:spPr/>
        <p:txBody>
          <a:bodyPr/>
          <a:lstStyle/>
          <a:p>
            <a:r>
              <a:rPr lang="en-NZ" dirty="0"/>
              <a:t>Out of scope</a:t>
            </a:r>
          </a:p>
        </p:txBody>
      </p:sp>
      <p:sp>
        <p:nvSpPr>
          <p:cNvPr id="3" name="Date Placeholder 2">
            <a:extLst>
              <a:ext uri="{FF2B5EF4-FFF2-40B4-BE49-F238E27FC236}">
                <a16:creationId xmlns:a16="http://schemas.microsoft.com/office/drawing/2014/main" id="{48B3EF41-D79C-4AF8-C99C-DAFF6287AE4E}"/>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AE4AD5ED-4895-A979-3E32-3E79AA8F2E24}"/>
              </a:ext>
            </a:extLst>
          </p:cNvPr>
          <p:cNvSpPr>
            <a:spLocks noGrp="1"/>
          </p:cNvSpPr>
          <p:nvPr>
            <p:ph type="ftr" sz="quarter" idx="11"/>
          </p:nvPr>
        </p:nvSpPr>
        <p:spPr/>
        <p:txBody>
          <a:bodyPr/>
          <a:lstStyle/>
          <a:p>
            <a:pPr algn="l"/>
            <a:r>
              <a:rPr lang="en-US" dirty="0"/>
              <a:t>Civil Aviation Authority </a:t>
            </a:r>
          </a:p>
        </p:txBody>
      </p:sp>
      <p:sp>
        <p:nvSpPr>
          <p:cNvPr id="5" name="Slide Number Placeholder 4">
            <a:extLst>
              <a:ext uri="{FF2B5EF4-FFF2-40B4-BE49-F238E27FC236}">
                <a16:creationId xmlns:a16="http://schemas.microsoft.com/office/drawing/2014/main" id="{AD856134-883E-247A-40D7-2568E249BD3A}"/>
              </a:ext>
            </a:extLst>
          </p:cNvPr>
          <p:cNvSpPr>
            <a:spLocks noGrp="1"/>
          </p:cNvSpPr>
          <p:nvPr>
            <p:ph type="sldNum" sz="quarter" idx="12"/>
          </p:nvPr>
        </p:nvSpPr>
        <p:spPr/>
        <p:txBody>
          <a:bodyPr/>
          <a:lstStyle/>
          <a:p>
            <a:fld id="{8DDDAAD1-BDC8-874A-972D-804C23B32440}" type="slidenum">
              <a:rPr lang="en-US" smtClean="0"/>
              <a:pPr/>
              <a:t>11</a:t>
            </a:fld>
            <a:endParaRPr lang="en-US" dirty="0"/>
          </a:p>
        </p:txBody>
      </p:sp>
      <p:sp>
        <p:nvSpPr>
          <p:cNvPr id="7" name="TextBox 6">
            <a:extLst>
              <a:ext uri="{FF2B5EF4-FFF2-40B4-BE49-F238E27FC236}">
                <a16:creationId xmlns:a16="http://schemas.microsoft.com/office/drawing/2014/main" id="{83FF9C1F-A94F-E5E9-70A9-DFD45D203F4F}"/>
              </a:ext>
            </a:extLst>
          </p:cNvPr>
          <p:cNvSpPr txBox="1"/>
          <p:nvPr/>
        </p:nvSpPr>
        <p:spPr>
          <a:xfrm>
            <a:off x="838200" y="1679494"/>
            <a:ext cx="7431506" cy="3077766"/>
          </a:xfrm>
          <a:prstGeom prst="rect">
            <a:avLst/>
          </a:prstGeom>
          <a:noFill/>
        </p:spPr>
        <p:txBody>
          <a:bodyPr wrap="square">
            <a:spAutoFit/>
          </a:bodyPr>
          <a:lstStyle/>
          <a:p>
            <a:pPr>
              <a:spcAft>
                <a:spcPts val="600"/>
              </a:spcAft>
            </a:pPr>
            <a:r>
              <a:rPr lang="en-US" sz="2000" b="1" dirty="0">
                <a:ea typeface="Calibri" panose="020F0502020204030204" pitchFamily="34" charset="0"/>
                <a:cs typeface="Mangal" panose="02040503050203030202" pitchFamily="18" charset="0"/>
              </a:rPr>
              <a:t>A TAG does not</a:t>
            </a:r>
            <a:r>
              <a:rPr lang="en-US" sz="2000" b="1" dirty="0">
                <a:effectLst/>
                <a:ea typeface="Calibri" panose="020F0502020204030204" pitchFamily="34" charset="0"/>
                <a:cs typeface="Mangal" panose="02040503050203030202" pitchFamily="18" charset="0"/>
              </a:rPr>
              <a:t>: </a:t>
            </a:r>
          </a:p>
          <a:p>
            <a:pPr marL="342900" indent="-342900">
              <a:spcAft>
                <a:spcPts val="600"/>
              </a:spcAft>
              <a:buFont typeface="Arial" panose="020B0604020202020204" pitchFamily="34" charset="0"/>
              <a:buChar char="•"/>
            </a:pPr>
            <a:r>
              <a:rPr lang="en-US" dirty="0">
                <a:effectLst/>
                <a:ea typeface="Calibri" panose="020F0502020204030204" pitchFamily="34" charset="0"/>
                <a:cs typeface="Mangal" panose="02040503050203030202" pitchFamily="18" charset="0"/>
              </a:rPr>
              <a:t>Negotiate or agree the content of proposed rules or policy decisions</a:t>
            </a:r>
          </a:p>
          <a:p>
            <a:pPr marL="342900" indent="-342900">
              <a:spcAft>
                <a:spcPts val="600"/>
              </a:spcAft>
              <a:buFont typeface="Arial" panose="020B0604020202020204" pitchFamily="34" charset="0"/>
              <a:buChar char="•"/>
            </a:pPr>
            <a:r>
              <a:rPr lang="en-US" dirty="0">
                <a:effectLst/>
                <a:ea typeface="Calibri" panose="020F0502020204030204" pitchFamily="34" charset="0"/>
                <a:cs typeface="Mangal" panose="02040503050203030202" pitchFamily="18" charset="0"/>
              </a:rPr>
              <a:t>Act as a substitute for broader public consultation, regulatory impact analysis, or Ministerial decision-making</a:t>
            </a:r>
          </a:p>
          <a:p>
            <a:pPr marL="342900" indent="-342900">
              <a:spcAft>
                <a:spcPts val="600"/>
              </a:spcAft>
              <a:buFont typeface="Arial" panose="020B0604020202020204" pitchFamily="34" charset="0"/>
              <a:buChar char="•"/>
            </a:pPr>
            <a:r>
              <a:rPr lang="en-US" i="1" dirty="0">
                <a:solidFill>
                  <a:schemeClr val="accent1"/>
                </a:solidFill>
                <a:effectLst/>
                <a:ea typeface="Calibri" panose="020F0502020204030204" pitchFamily="34" charset="0"/>
                <a:cs typeface="Mangal" panose="02040503050203030202" pitchFamily="18" charset="0"/>
              </a:rPr>
              <a:t>Represent </a:t>
            </a:r>
            <a:r>
              <a:rPr lang="en-US" i="1" dirty="0" err="1">
                <a:solidFill>
                  <a:schemeClr val="accent1"/>
                </a:solidFill>
                <a:effectLst/>
                <a:ea typeface="Calibri" panose="020F0502020204030204" pitchFamily="34" charset="0"/>
                <a:cs typeface="Mangal" panose="02040503050203030202" pitchFamily="18" charset="0"/>
              </a:rPr>
              <a:t>organisational</a:t>
            </a:r>
            <a:r>
              <a:rPr lang="en-US" i="1" dirty="0">
                <a:solidFill>
                  <a:schemeClr val="accent1"/>
                </a:solidFill>
                <a:effectLst/>
                <a:ea typeface="Calibri" panose="020F0502020204030204" pitchFamily="34" charset="0"/>
                <a:cs typeface="Mangal" panose="02040503050203030202" pitchFamily="18" charset="0"/>
              </a:rPr>
              <a:t> or commercial interests in an advocacy capacity</a:t>
            </a:r>
          </a:p>
          <a:p>
            <a:pPr marL="342900" indent="-342900">
              <a:spcAft>
                <a:spcPts val="600"/>
              </a:spcAft>
              <a:buFont typeface="Arial" panose="020B0604020202020204" pitchFamily="34" charset="0"/>
              <a:buChar char="•"/>
            </a:pPr>
            <a:r>
              <a:rPr lang="en-US" dirty="0">
                <a:effectLst/>
                <a:ea typeface="Calibri" panose="020F0502020204030204" pitchFamily="34" charset="0"/>
                <a:cs typeface="Mangal" panose="02040503050203030202" pitchFamily="18" charset="0"/>
              </a:rPr>
              <a:t>Develop draft legal rule text, including the drafting of Notices of Proposed Rulemaking (NPRMs)</a:t>
            </a:r>
          </a:p>
          <a:p>
            <a:pPr marL="342900" indent="-342900">
              <a:spcAft>
                <a:spcPts val="600"/>
              </a:spcAft>
              <a:buFont typeface="Arial" panose="020B0604020202020204" pitchFamily="34" charset="0"/>
              <a:buChar char="•"/>
            </a:pPr>
            <a:r>
              <a:rPr lang="en-US" dirty="0">
                <a:effectLst/>
                <a:ea typeface="Calibri" panose="020F0502020204030204" pitchFamily="34" charset="0"/>
                <a:cs typeface="Mangal" panose="02040503050203030202" pitchFamily="18" charset="0"/>
              </a:rPr>
              <a:t>Provide </a:t>
            </a:r>
            <a:r>
              <a:rPr lang="en-US" dirty="0">
                <a:ea typeface="Calibri" panose="020F0502020204030204" pitchFamily="34" charset="0"/>
                <a:cs typeface="Mangal" panose="02040503050203030202" pitchFamily="18" charset="0"/>
              </a:rPr>
              <a:t>input</a:t>
            </a:r>
            <a:r>
              <a:rPr lang="en-US" dirty="0">
                <a:effectLst/>
                <a:ea typeface="Calibri" panose="020F0502020204030204" pitchFamily="34" charset="0"/>
                <a:cs typeface="Mangal" panose="02040503050203030202" pitchFamily="18" charset="0"/>
              </a:rPr>
              <a:t> on matters unrelated to the defined project scope</a:t>
            </a:r>
          </a:p>
          <a:p>
            <a:pPr marL="342900" indent="-342900">
              <a:spcAft>
                <a:spcPts val="600"/>
              </a:spcAft>
              <a:buFont typeface="Arial" panose="020B0604020202020204" pitchFamily="34" charset="0"/>
              <a:buChar char="•"/>
            </a:pPr>
            <a:r>
              <a:rPr lang="en-US" dirty="0">
                <a:effectLst/>
                <a:ea typeface="Calibri" panose="020F0502020204030204" pitchFamily="34" charset="0"/>
                <a:cs typeface="Mangal" panose="02040503050203030202" pitchFamily="18" charset="0"/>
              </a:rPr>
              <a:t>Provide operational approvals, exemptions, or certification decisions</a:t>
            </a:r>
            <a:endParaRPr lang="en-US" sz="2000" dirty="0">
              <a:effectLst/>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299500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AE374-8AAE-1A75-CAD2-F0252E330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718D1-C050-F87D-F9A3-5C5006CFEE63}"/>
              </a:ext>
            </a:extLst>
          </p:cNvPr>
          <p:cNvSpPr>
            <a:spLocks noGrp="1"/>
          </p:cNvSpPr>
          <p:nvPr>
            <p:ph type="title"/>
          </p:nvPr>
        </p:nvSpPr>
        <p:spPr/>
        <p:txBody>
          <a:bodyPr/>
          <a:lstStyle/>
          <a:p>
            <a:r>
              <a:rPr lang="en-NZ" dirty="0"/>
              <a:t>Each TAG will be different</a:t>
            </a:r>
          </a:p>
        </p:txBody>
      </p:sp>
      <p:sp>
        <p:nvSpPr>
          <p:cNvPr id="3" name="Date Placeholder 2">
            <a:extLst>
              <a:ext uri="{FF2B5EF4-FFF2-40B4-BE49-F238E27FC236}">
                <a16:creationId xmlns:a16="http://schemas.microsoft.com/office/drawing/2014/main" id="{6C928E6E-0920-E78C-0FF9-C7099239C68A}"/>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8BE8B7E5-B593-2C0C-4A82-5676836443E8}"/>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02E9256D-BF4E-2CC5-C2C3-B478E46E4421}"/>
              </a:ext>
            </a:extLst>
          </p:cNvPr>
          <p:cNvSpPr>
            <a:spLocks noGrp="1"/>
          </p:cNvSpPr>
          <p:nvPr>
            <p:ph type="sldNum" sz="quarter" idx="12"/>
          </p:nvPr>
        </p:nvSpPr>
        <p:spPr/>
        <p:txBody>
          <a:bodyPr/>
          <a:lstStyle/>
          <a:p>
            <a:fld id="{8DDDAAD1-BDC8-874A-972D-804C23B32440}" type="slidenum">
              <a:rPr lang="en-US" smtClean="0"/>
              <a:pPr/>
              <a:t>12</a:t>
            </a:fld>
            <a:endParaRPr lang="en-US" dirty="0"/>
          </a:p>
        </p:txBody>
      </p:sp>
      <p:sp>
        <p:nvSpPr>
          <p:cNvPr id="7" name="TextBox 6">
            <a:extLst>
              <a:ext uri="{FF2B5EF4-FFF2-40B4-BE49-F238E27FC236}">
                <a16:creationId xmlns:a16="http://schemas.microsoft.com/office/drawing/2014/main" id="{7D744B13-1D56-B285-D2AF-57ED23CC453A}"/>
              </a:ext>
            </a:extLst>
          </p:cNvPr>
          <p:cNvSpPr txBox="1"/>
          <p:nvPr/>
        </p:nvSpPr>
        <p:spPr>
          <a:xfrm>
            <a:off x="838200" y="1679494"/>
            <a:ext cx="7431505" cy="3754874"/>
          </a:xfrm>
          <a:prstGeom prst="rect">
            <a:avLst/>
          </a:prstGeom>
          <a:noFill/>
        </p:spPr>
        <p:txBody>
          <a:bodyPr wrap="square">
            <a:spAutoFit/>
          </a:bodyPr>
          <a:lstStyle/>
          <a:p>
            <a:pPr>
              <a:spcAft>
                <a:spcPts val="600"/>
              </a:spcAft>
            </a:pPr>
            <a:r>
              <a:rPr lang="en-NZ" sz="1800" dirty="0">
                <a:effectLst/>
                <a:latin typeface="Calibri" panose="020F0502020204030204" pitchFamily="34" charset="0"/>
                <a:ea typeface="Calibri" panose="020F0502020204030204" pitchFamily="34" charset="0"/>
                <a:cs typeface="Mangal" panose="02040503050203030202" pitchFamily="18" charset="0"/>
              </a:rPr>
              <a:t>We’ll assemble the TAG for each project as it kicks off. </a:t>
            </a:r>
          </a:p>
          <a:p>
            <a:pPr>
              <a:spcAft>
                <a:spcPts val="600"/>
              </a:spcAft>
            </a:pPr>
            <a:endParaRPr lang="en-NZ" sz="1000" dirty="0">
              <a:effectLst/>
              <a:latin typeface="Calibri" panose="020F0502020204030204" pitchFamily="34" charset="0"/>
              <a:ea typeface="Calibri" panose="020F0502020204030204" pitchFamily="34" charset="0"/>
              <a:cs typeface="Mangal" panose="02040503050203030202" pitchFamily="18" charset="0"/>
            </a:endParaRPr>
          </a:p>
          <a:p>
            <a:pPr marL="742950" lvl="1" indent="-285750">
              <a:spcAft>
                <a:spcPts val="600"/>
              </a:spcAft>
              <a:buFont typeface="Arial" panose="020B0604020202020204" pitchFamily="34" charset="0"/>
              <a:buChar char="•"/>
            </a:pPr>
            <a:r>
              <a:rPr lang="en-NZ" b="1" dirty="0">
                <a:latin typeface="Calibri" panose="020F0502020204030204" pitchFamily="34" charset="0"/>
                <a:ea typeface="Calibri" panose="020F0502020204030204" pitchFamily="34" charset="0"/>
                <a:cs typeface="Mangal" panose="02040503050203030202" pitchFamily="18" charset="0"/>
              </a:rPr>
              <a:t>Expertise needed: </a:t>
            </a:r>
            <a:r>
              <a:rPr lang="en-NZ" dirty="0">
                <a:latin typeface="Calibri" panose="020F0502020204030204" pitchFamily="34" charset="0"/>
                <a:ea typeface="Calibri" panose="020F0502020204030204" pitchFamily="34" charset="0"/>
                <a:cs typeface="Mangal" panose="02040503050203030202" pitchFamily="18" charset="0"/>
              </a:rPr>
              <a:t>Determined by detailed project scope</a:t>
            </a:r>
          </a:p>
          <a:p>
            <a:pPr marL="742950" lvl="1" indent="-285750">
              <a:spcAft>
                <a:spcPts val="600"/>
              </a:spcAft>
              <a:buFont typeface="Arial" panose="020B0604020202020204" pitchFamily="34" charset="0"/>
              <a:buChar char="•"/>
            </a:pPr>
            <a:r>
              <a:rPr lang="en-NZ" b="1" dirty="0">
                <a:latin typeface="Calibri" panose="020F0502020204030204" pitchFamily="34" charset="0"/>
                <a:ea typeface="Calibri" panose="020F0502020204030204" pitchFamily="34" charset="0"/>
                <a:cs typeface="Mangal" panose="02040503050203030202" pitchFamily="18" charset="0"/>
              </a:rPr>
              <a:t>Who and how many: </a:t>
            </a:r>
            <a:r>
              <a:rPr lang="en-NZ" dirty="0">
                <a:latin typeface="Calibri" panose="020F0502020204030204" pitchFamily="34" charset="0"/>
                <a:ea typeface="Calibri" panose="020F0502020204030204" pitchFamily="34" charset="0"/>
                <a:cs typeface="Mangal" panose="02040503050203030202" pitchFamily="18" charset="0"/>
              </a:rPr>
              <a:t>Influenced by subject complexity, timeline limitations</a:t>
            </a:r>
          </a:p>
          <a:p>
            <a:pPr marL="742950" lvl="1" indent="-285750">
              <a:spcAft>
                <a:spcPts val="600"/>
              </a:spcAft>
              <a:buFont typeface="Arial" panose="020B0604020202020204" pitchFamily="34" charset="0"/>
              <a:buChar char="•"/>
            </a:pPr>
            <a:r>
              <a:rPr lang="en-NZ" b="1" dirty="0">
                <a:latin typeface="Calibri" panose="020F0502020204030204" pitchFamily="34" charset="0"/>
                <a:ea typeface="Calibri" panose="020F0502020204030204" pitchFamily="34" charset="0"/>
                <a:cs typeface="Mangal" panose="02040503050203030202" pitchFamily="18" charset="0"/>
              </a:rPr>
              <a:t>How we’ll work: </a:t>
            </a:r>
            <a:r>
              <a:rPr lang="en-NZ" dirty="0">
                <a:latin typeface="Calibri" panose="020F0502020204030204" pitchFamily="34" charset="0"/>
                <a:ea typeface="Calibri" panose="020F0502020204030204" pitchFamily="34" charset="0"/>
                <a:cs typeface="Mangal" panose="02040503050203030202" pitchFamily="18" charset="0"/>
              </a:rPr>
              <a:t>Based on project needs, schedules of members, and how members prefer to contribute (wherever feasible)</a:t>
            </a:r>
          </a:p>
          <a:p>
            <a:pPr>
              <a:spcAft>
                <a:spcPts val="600"/>
              </a:spcAft>
            </a:pPr>
            <a:endParaRPr lang="en-NZ" dirty="0">
              <a:latin typeface="Calibri" panose="020F0502020204030204" pitchFamily="34" charset="0"/>
              <a:ea typeface="Calibri" panose="020F0502020204030204" pitchFamily="34" charset="0"/>
              <a:cs typeface="Mangal" panose="02040503050203030202" pitchFamily="18" charset="0"/>
            </a:endParaRPr>
          </a:p>
          <a:p>
            <a:pPr>
              <a:spcAft>
                <a:spcPts val="600"/>
              </a:spcAft>
            </a:pPr>
            <a:r>
              <a:rPr lang="en-NZ" dirty="0">
                <a:latin typeface="Calibri" panose="020F0502020204030204" pitchFamily="34" charset="0"/>
                <a:ea typeface="Calibri" panose="020F0502020204030204" pitchFamily="34" charset="0"/>
                <a:cs typeface="Mangal" panose="02040503050203030202" pitchFamily="18" charset="0"/>
              </a:rPr>
              <a:t>We may seek more information from you:</a:t>
            </a:r>
          </a:p>
          <a:p>
            <a:pPr marL="742950" lvl="1" indent="-285750">
              <a:spcAft>
                <a:spcPts val="6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Mangal" panose="02040503050203030202" pitchFamily="18" charset="0"/>
              </a:rPr>
              <a:t>More detail about your expertise</a:t>
            </a:r>
          </a:p>
          <a:p>
            <a:pPr marL="742950" lvl="1" indent="-285750">
              <a:spcAft>
                <a:spcPts val="600"/>
              </a:spcAft>
              <a:buFont typeface="Arial" panose="020B0604020202020204" pitchFamily="34" charset="0"/>
              <a:buChar char="•"/>
            </a:pPr>
            <a:r>
              <a:rPr lang="en-US" dirty="0">
                <a:latin typeface="Calibri" panose="020F0502020204030204" pitchFamily="34" charset="0"/>
                <a:ea typeface="Calibri" panose="020F0502020204030204" pitchFamily="34" charset="0"/>
                <a:cs typeface="Mangal" panose="02040503050203030202" pitchFamily="18" charset="0"/>
              </a:rPr>
              <a:t>Your availability over a specific period for the project</a:t>
            </a:r>
          </a:p>
        </p:txBody>
      </p:sp>
    </p:spTree>
    <p:extLst>
      <p:ext uri="{BB962C8B-B14F-4D97-AF65-F5344CB8AC3E}">
        <p14:creationId xmlns:p14="http://schemas.microsoft.com/office/powerpoint/2010/main" val="1340147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5C87E-4430-8AA9-0A9E-1D1B6B616171}"/>
              </a:ext>
            </a:extLst>
          </p:cNvPr>
          <p:cNvSpPr>
            <a:spLocks noGrp="1"/>
          </p:cNvSpPr>
          <p:nvPr>
            <p:ph type="title"/>
          </p:nvPr>
        </p:nvSpPr>
        <p:spPr/>
        <p:txBody>
          <a:bodyPr/>
          <a:lstStyle/>
          <a:p>
            <a:r>
              <a:rPr lang="en-NZ" dirty="0"/>
              <a:t>TAG transparency</a:t>
            </a:r>
          </a:p>
        </p:txBody>
      </p:sp>
      <p:sp>
        <p:nvSpPr>
          <p:cNvPr id="3" name="Date Placeholder 2">
            <a:extLst>
              <a:ext uri="{FF2B5EF4-FFF2-40B4-BE49-F238E27FC236}">
                <a16:creationId xmlns:a16="http://schemas.microsoft.com/office/drawing/2014/main" id="{C745E4F0-58AC-A180-1D76-5108D708F445}"/>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50468E46-67AE-9887-ED6A-5CAB01478ED3}"/>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8FB31999-416F-A6CE-0A0A-51236626A05B}"/>
              </a:ext>
            </a:extLst>
          </p:cNvPr>
          <p:cNvSpPr>
            <a:spLocks noGrp="1"/>
          </p:cNvSpPr>
          <p:nvPr>
            <p:ph type="sldNum" sz="quarter" idx="12"/>
          </p:nvPr>
        </p:nvSpPr>
        <p:spPr/>
        <p:txBody>
          <a:bodyPr/>
          <a:lstStyle/>
          <a:p>
            <a:fld id="{8DDDAAD1-BDC8-874A-972D-804C23B32440}" type="slidenum">
              <a:rPr lang="en-US" smtClean="0"/>
              <a:pPr/>
              <a:t>13</a:t>
            </a:fld>
            <a:endParaRPr lang="en-US" dirty="0"/>
          </a:p>
        </p:txBody>
      </p:sp>
      <p:sp>
        <p:nvSpPr>
          <p:cNvPr id="6" name="TextBox 5">
            <a:extLst>
              <a:ext uri="{FF2B5EF4-FFF2-40B4-BE49-F238E27FC236}">
                <a16:creationId xmlns:a16="http://schemas.microsoft.com/office/drawing/2014/main" id="{5DB43C08-7984-A69B-DC05-A2BCA843D0AD}"/>
              </a:ext>
            </a:extLst>
          </p:cNvPr>
          <p:cNvSpPr txBox="1"/>
          <p:nvPr/>
        </p:nvSpPr>
        <p:spPr>
          <a:xfrm>
            <a:off x="838200" y="1679494"/>
            <a:ext cx="7415463" cy="1908215"/>
          </a:xfrm>
          <a:prstGeom prst="rect">
            <a:avLst/>
          </a:prstGeom>
          <a:noFill/>
        </p:spPr>
        <p:txBody>
          <a:bodyPr wrap="square">
            <a:spAutoFit/>
          </a:bodyPr>
          <a:lstStyle/>
          <a:p>
            <a:pPr>
              <a:spcAft>
                <a:spcPts val="600"/>
              </a:spcAft>
            </a:pPr>
            <a:r>
              <a:rPr lang="en-US" dirty="0">
                <a:latin typeface="Calibri" panose="020F0502020204030204" pitchFamily="34" charset="0"/>
                <a:ea typeface="Calibri" panose="020F0502020204030204" pitchFamily="34" charset="0"/>
                <a:cs typeface="Mangal" panose="02040503050203030202" pitchFamily="18" charset="0"/>
              </a:rPr>
              <a:t>Membership of TAGs and any contribution you make will become Official Information and will be released if requested, subject to any provisions for withholding information.</a:t>
            </a:r>
          </a:p>
          <a:p>
            <a:pPr>
              <a:spcAft>
                <a:spcPts val="600"/>
              </a:spcAft>
            </a:pPr>
            <a:endParaRPr lang="en-US" dirty="0">
              <a:latin typeface="Calibri" panose="020F0502020204030204" pitchFamily="34" charset="0"/>
              <a:ea typeface="Calibri" panose="020F0502020204030204" pitchFamily="34" charset="0"/>
              <a:cs typeface="Mangal" panose="02040503050203030202" pitchFamily="18" charset="0"/>
            </a:endParaRPr>
          </a:p>
          <a:p>
            <a:pPr>
              <a:spcAft>
                <a:spcPts val="600"/>
              </a:spcAft>
            </a:pPr>
            <a:r>
              <a:rPr lang="en-US" dirty="0">
                <a:latin typeface="Calibri" panose="020F0502020204030204" pitchFamily="34" charset="0"/>
                <a:ea typeface="Calibri" panose="020F0502020204030204" pitchFamily="34" charset="0"/>
                <a:cs typeface="Mangal" panose="02040503050203030202" pitchFamily="18" charset="0"/>
              </a:rPr>
              <a:t>You will be required to consent to the release of your name and any contributions you have made at the outset of each TAG.</a:t>
            </a:r>
          </a:p>
        </p:txBody>
      </p:sp>
    </p:spTree>
    <p:extLst>
      <p:ext uri="{BB962C8B-B14F-4D97-AF65-F5344CB8AC3E}">
        <p14:creationId xmlns:p14="http://schemas.microsoft.com/office/powerpoint/2010/main" val="3734029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F93E-FD3F-1B22-4C50-B9EEEB5AB4B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8B5ECC2-87FC-1E9A-9C14-F545E9B73609}"/>
              </a:ext>
            </a:extLst>
          </p:cNvPr>
          <p:cNvSpPr>
            <a:spLocks noGrp="1"/>
          </p:cNvSpPr>
          <p:nvPr>
            <p:ph type="title"/>
          </p:nvPr>
        </p:nvSpPr>
        <p:spPr>
          <a:xfrm>
            <a:off x="1915966" y="2628900"/>
            <a:ext cx="4604409" cy="1600200"/>
          </a:xfrm>
        </p:spPr>
        <p:txBody>
          <a:bodyPr anchor="ctr">
            <a:normAutofit/>
          </a:bodyPr>
          <a:lstStyle/>
          <a:p>
            <a:r>
              <a:rPr lang="en-NZ" sz="6000" dirty="0"/>
              <a:t>Next steps</a:t>
            </a:r>
          </a:p>
        </p:txBody>
      </p:sp>
      <p:sp>
        <p:nvSpPr>
          <p:cNvPr id="5" name="Date Placeholder 4">
            <a:extLst>
              <a:ext uri="{FF2B5EF4-FFF2-40B4-BE49-F238E27FC236}">
                <a16:creationId xmlns:a16="http://schemas.microsoft.com/office/drawing/2014/main" id="{0F848B11-0A82-19B9-089E-6C137B2F6B98}"/>
              </a:ext>
            </a:extLst>
          </p:cNvPr>
          <p:cNvSpPr>
            <a:spLocks noGrp="1"/>
          </p:cNvSpPr>
          <p:nvPr>
            <p:ph type="dt" sz="half" idx="10"/>
          </p:nvPr>
        </p:nvSpPr>
        <p:spPr/>
        <p:txBody>
          <a:bodyPr/>
          <a:lstStyle/>
          <a:p>
            <a:fld id="{2C05280C-11A3-4741-B49B-1D0D79B660FC}" type="datetime3">
              <a:rPr lang="en-NZ" smtClean="0"/>
              <a:t>7 May 2026</a:t>
            </a:fld>
            <a:endParaRPr lang="en-US" dirty="0"/>
          </a:p>
        </p:txBody>
      </p:sp>
      <p:sp>
        <p:nvSpPr>
          <p:cNvPr id="6" name="Footer Placeholder 5">
            <a:extLst>
              <a:ext uri="{FF2B5EF4-FFF2-40B4-BE49-F238E27FC236}">
                <a16:creationId xmlns:a16="http://schemas.microsoft.com/office/drawing/2014/main" id="{7BE9D85F-B86C-2717-45EC-91EFF3FB1648}"/>
              </a:ext>
            </a:extLst>
          </p:cNvPr>
          <p:cNvSpPr>
            <a:spLocks noGrp="1"/>
          </p:cNvSpPr>
          <p:nvPr>
            <p:ph type="ftr" sz="quarter" idx="11"/>
          </p:nvPr>
        </p:nvSpPr>
        <p:spPr/>
        <p:txBody>
          <a:bodyPr/>
          <a:lstStyle/>
          <a:p>
            <a:pPr algn="l"/>
            <a:r>
              <a:rPr lang="en-US"/>
              <a:t>Civil Aviation Authority </a:t>
            </a:r>
            <a:endParaRPr lang="en-US" dirty="0"/>
          </a:p>
        </p:txBody>
      </p:sp>
      <p:sp>
        <p:nvSpPr>
          <p:cNvPr id="7" name="Slide Number Placeholder 6">
            <a:extLst>
              <a:ext uri="{FF2B5EF4-FFF2-40B4-BE49-F238E27FC236}">
                <a16:creationId xmlns:a16="http://schemas.microsoft.com/office/drawing/2014/main" id="{4ED79FFA-67EE-D828-65E5-E1BDCF9C722D}"/>
              </a:ext>
            </a:extLst>
          </p:cNvPr>
          <p:cNvSpPr>
            <a:spLocks noGrp="1"/>
          </p:cNvSpPr>
          <p:nvPr>
            <p:ph type="sldNum" sz="quarter" idx="12"/>
          </p:nvPr>
        </p:nvSpPr>
        <p:spPr/>
        <p:txBody>
          <a:bodyPr/>
          <a:lstStyle/>
          <a:p>
            <a:fld id="{8DDDAAD1-BDC8-874A-972D-804C23B32440}" type="slidenum">
              <a:rPr lang="en-US" smtClean="0"/>
              <a:pPr/>
              <a:t>14</a:t>
            </a:fld>
            <a:endParaRPr lang="en-US" dirty="0"/>
          </a:p>
        </p:txBody>
      </p:sp>
    </p:spTree>
    <p:extLst>
      <p:ext uri="{BB962C8B-B14F-4D97-AF65-F5344CB8AC3E}">
        <p14:creationId xmlns:p14="http://schemas.microsoft.com/office/powerpoint/2010/main" val="248252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37C88-A03B-32FD-44C4-3406FAFC65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812A2-7471-2CAE-21FF-B063716CF9AC}"/>
              </a:ext>
            </a:extLst>
          </p:cNvPr>
          <p:cNvSpPr>
            <a:spLocks noGrp="1"/>
          </p:cNvSpPr>
          <p:nvPr>
            <p:ph type="title"/>
          </p:nvPr>
        </p:nvSpPr>
        <p:spPr/>
        <p:txBody>
          <a:bodyPr/>
          <a:lstStyle/>
          <a:p>
            <a:r>
              <a:rPr lang="en-NZ" dirty="0"/>
              <a:t>What happens next</a:t>
            </a:r>
          </a:p>
        </p:txBody>
      </p:sp>
      <p:sp>
        <p:nvSpPr>
          <p:cNvPr id="3" name="Date Placeholder 2">
            <a:extLst>
              <a:ext uri="{FF2B5EF4-FFF2-40B4-BE49-F238E27FC236}">
                <a16:creationId xmlns:a16="http://schemas.microsoft.com/office/drawing/2014/main" id="{DF19D6D0-B9B5-0A77-2BFC-CC9F7E90ED81}"/>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A88812E1-F087-ED56-EAF7-FE3148AFD745}"/>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0B07D093-5DDC-0175-FAAF-E81AC4BE26E7}"/>
              </a:ext>
            </a:extLst>
          </p:cNvPr>
          <p:cNvSpPr>
            <a:spLocks noGrp="1"/>
          </p:cNvSpPr>
          <p:nvPr>
            <p:ph type="sldNum" sz="quarter" idx="12"/>
          </p:nvPr>
        </p:nvSpPr>
        <p:spPr/>
        <p:txBody>
          <a:bodyPr/>
          <a:lstStyle/>
          <a:p>
            <a:fld id="{8DDDAAD1-BDC8-874A-972D-804C23B32440}" type="slidenum">
              <a:rPr lang="en-US" smtClean="0"/>
              <a:pPr/>
              <a:t>15</a:t>
            </a:fld>
            <a:endParaRPr lang="en-US" dirty="0"/>
          </a:p>
        </p:txBody>
      </p:sp>
      <p:sp>
        <p:nvSpPr>
          <p:cNvPr id="7" name="TextBox 6">
            <a:extLst>
              <a:ext uri="{FF2B5EF4-FFF2-40B4-BE49-F238E27FC236}">
                <a16:creationId xmlns:a16="http://schemas.microsoft.com/office/drawing/2014/main" id="{93C6257D-37E2-6819-8030-98C66593C881}"/>
              </a:ext>
            </a:extLst>
          </p:cNvPr>
          <p:cNvSpPr txBox="1"/>
          <p:nvPr/>
        </p:nvSpPr>
        <p:spPr>
          <a:xfrm>
            <a:off x="838200" y="1684551"/>
            <a:ext cx="10096893" cy="4455066"/>
          </a:xfrm>
          <a:prstGeom prst="rect">
            <a:avLst/>
          </a:prstGeom>
          <a:noFill/>
        </p:spPr>
        <p:txBody>
          <a:bodyPr wrap="square">
            <a:spAutoFit/>
          </a:bodyPr>
          <a:lstStyle/>
          <a:p>
            <a:pPr marL="342900" indent="-342900">
              <a:spcAft>
                <a:spcPts val="600"/>
              </a:spcAft>
              <a:buFont typeface="+mj-lt"/>
              <a:buAutoNum type="arabicPeriod"/>
            </a:pPr>
            <a:r>
              <a:rPr lang="en-NZ" sz="1800" dirty="0">
                <a:effectLst/>
                <a:latin typeface="Calibri" panose="020F0502020204030204" pitchFamily="34" charset="0"/>
                <a:ea typeface="Calibri" panose="020F0502020204030204" pitchFamily="34" charset="0"/>
                <a:cs typeface="Mangal" panose="02040503050203030202" pitchFamily="18" charset="0"/>
              </a:rPr>
              <a:t>Terms Of Reference template will be circulated.</a:t>
            </a:r>
          </a:p>
          <a:p>
            <a:pPr marL="342900" indent="-342900">
              <a:spcAft>
                <a:spcPts val="600"/>
              </a:spcAft>
              <a:buFont typeface="+mj-lt"/>
              <a:buAutoNum type="arabicPeriod"/>
            </a:pPr>
            <a:r>
              <a:rPr lang="en-NZ" dirty="0">
                <a:latin typeface="Calibri" panose="020F0502020204030204" pitchFamily="34" charset="0"/>
                <a:ea typeface="Calibri" panose="020F0502020204030204" pitchFamily="34" charset="0"/>
                <a:cs typeface="Mangal" panose="02040503050203030202" pitchFamily="18" charset="0"/>
              </a:rPr>
              <a:t>First tranche of projects – potential members contacted and specific TOR signed. </a:t>
            </a:r>
          </a:p>
          <a:p>
            <a:pPr marL="342900" indent="-342900">
              <a:spcAft>
                <a:spcPts val="600"/>
              </a:spcAft>
              <a:buFont typeface="+mj-lt"/>
              <a:buAutoNum type="arabicPeriod"/>
            </a:pPr>
            <a:r>
              <a:rPr lang="en-NZ" sz="1800" dirty="0">
                <a:effectLst/>
                <a:latin typeface="Calibri" panose="020F0502020204030204" pitchFamily="34" charset="0"/>
                <a:ea typeface="Calibri" panose="020F0502020204030204" pitchFamily="34" charset="0"/>
                <a:cs typeface="Mangal" panose="02040503050203030202" pitchFamily="18" charset="0"/>
              </a:rPr>
              <a:t>Future projects</a:t>
            </a:r>
          </a:p>
          <a:p>
            <a:pPr marL="800100" lvl="1" indent="-342900">
              <a:spcAft>
                <a:spcPts val="300"/>
              </a:spcAft>
              <a:buFont typeface="Arial" panose="020B0604020202020204" pitchFamily="34" charset="0"/>
              <a:buChar char="•"/>
            </a:pPr>
            <a:r>
              <a:rPr lang="en-NZ" sz="1600" dirty="0">
                <a:latin typeface="Calibri" panose="020F0502020204030204" pitchFamily="34" charset="0"/>
                <a:ea typeface="Calibri" panose="020F0502020204030204" pitchFamily="34" charset="0"/>
                <a:cs typeface="Mangal" panose="02040503050203030202" pitchFamily="18" charset="0"/>
              </a:rPr>
              <a:t>First call for more information – in </a:t>
            </a:r>
            <a:r>
              <a:rPr lang="en-NZ" sz="1600" dirty="0">
                <a:effectLst/>
                <a:latin typeface="Calibri" panose="020F0502020204030204" pitchFamily="34" charset="0"/>
                <a:ea typeface="Calibri" panose="020F0502020204030204" pitchFamily="34" charset="0"/>
                <a:cs typeface="Mangal" panose="02040503050203030202" pitchFamily="18" charset="0"/>
              </a:rPr>
              <a:t>the month leading up to a project starting </a:t>
            </a:r>
          </a:p>
          <a:p>
            <a:pPr marL="800100" lvl="1" indent="-342900">
              <a:spcAft>
                <a:spcPts val="300"/>
              </a:spcAft>
              <a:buFont typeface="Arial" panose="020B0604020202020204" pitchFamily="34" charset="0"/>
              <a:buChar char="•"/>
            </a:pPr>
            <a:r>
              <a:rPr lang="en-NZ" sz="1600" dirty="0">
                <a:effectLst/>
                <a:latin typeface="Calibri" panose="020F0502020204030204" pitchFamily="34" charset="0"/>
                <a:ea typeface="Calibri" panose="020F0502020204030204" pitchFamily="34" charset="0"/>
                <a:cs typeface="Mangal" panose="02040503050203030202" pitchFamily="18" charset="0"/>
              </a:rPr>
              <a:t>Confirming membership – in early stages of project</a:t>
            </a:r>
          </a:p>
          <a:p>
            <a:pPr marL="800100" lvl="1" indent="-342900">
              <a:spcAft>
                <a:spcPts val="300"/>
              </a:spcAft>
              <a:buFont typeface="Arial" panose="020B0604020202020204" pitchFamily="34" charset="0"/>
              <a:buChar char="•"/>
            </a:pPr>
            <a:r>
              <a:rPr lang="en-NZ" sz="1600" dirty="0">
                <a:latin typeface="Calibri" panose="020F0502020204030204" pitchFamily="34" charset="0"/>
                <a:ea typeface="Calibri" panose="020F0502020204030204" pitchFamily="34" charset="0"/>
                <a:cs typeface="Mangal" panose="02040503050203030202" pitchFamily="18" charset="0"/>
              </a:rPr>
              <a:t>Key dates and details – asap after membership confirmed.</a:t>
            </a:r>
          </a:p>
          <a:p>
            <a:pPr marL="342900" indent="-342900">
              <a:spcAft>
                <a:spcPts val="600"/>
              </a:spcAft>
              <a:buFont typeface="+mj-lt"/>
              <a:buAutoNum type="arabicPeriod"/>
            </a:pPr>
            <a:r>
              <a:rPr lang="en-NZ" dirty="0">
                <a:latin typeface="Calibri" panose="020F0502020204030204" pitchFamily="34" charset="0"/>
                <a:ea typeface="Calibri" panose="020F0502020204030204" pitchFamily="34" charset="0"/>
                <a:cs typeface="Mangal" panose="02040503050203030202" pitchFamily="18" charset="0"/>
              </a:rPr>
              <a:t>All information will come from </a:t>
            </a:r>
            <a:r>
              <a:rPr lang="en-NZ" dirty="0">
                <a:latin typeface="Calibri" panose="020F0502020204030204" pitchFamily="34" charset="0"/>
                <a:ea typeface="Calibri" panose="020F0502020204030204" pitchFamily="34" charset="0"/>
                <a:cs typeface="Mangal" panose="02040503050203030202" pitchFamily="18" charset="0"/>
                <a:hlinkClick r:id="rId2"/>
              </a:rPr>
              <a:t>RUP-TAGs@caa.govt.nz</a:t>
            </a:r>
            <a:r>
              <a:rPr lang="en-NZ" dirty="0">
                <a:latin typeface="Calibri" panose="020F0502020204030204" pitchFamily="34" charset="0"/>
                <a:ea typeface="Calibri" panose="020F0502020204030204" pitchFamily="34" charset="0"/>
                <a:cs typeface="Mangal" panose="02040503050203030202" pitchFamily="18" charset="0"/>
              </a:rPr>
              <a:t> – please contact us via this email at any time .</a:t>
            </a:r>
          </a:p>
          <a:p>
            <a:pPr marL="342900" indent="-342900">
              <a:spcAft>
                <a:spcPts val="600"/>
              </a:spcAft>
              <a:buFont typeface="+mj-lt"/>
              <a:buAutoNum type="arabicPeriod"/>
            </a:pPr>
            <a:r>
              <a:rPr lang="en-NZ" dirty="0">
                <a:latin typeface="Calibri" panose="020F0502020204030204" pitchFamily="34" charset="0"/>
                <a:ea typeface="Calibri" panose="020F0502020204030204" pitchFamily="34" charset="0"/>
                <a:cs typeface="Mangal" panose="02040503050203030202" pitchFamily="18" charset="0"/>
              </a:rPr>
              <a:t>General enquiries about the programme should be sent through our web page: Rules Update Programme.</a:t>
            </a:r>
          </a:p>
          <a:p>
            <a:pPr marL="342900" indent="-342900">
              <a:spcAft>
                <a:spcPts val="600"/>
              </a:spcAft>
              <a:buFont typeface="+mj-lt"/>
              <a:buAutoNum type="arabicPeriod"/>
            </a:pPr>
            <a:r>
              <a:rPr lang="en-NZ" dirty="0">
                <a:latin typeface="Calibri" panose="020F0502020204030204" pitchFamily="34" charset="0"/>
                <a:ea typeface="Calibri" panose="020F0502020204030204" pitchFamily="34" charset="0"/>
                <a:cs typeface="Mangal" panose="02040503050203030202" pitchFamily="18" charset="0"/>
              </a:rPr>
              <a:t>People can express their interest in joining a TAG via the EOI form open on our web page throughout the programme. We’ll check weekly for new responses, so please feel free to circulate this offer to your networks.</a:t>
            </a:r>
          </a:p>
          <a:p>
            <a:pPr marL="342900" indent="-342900">
              <a:spcAft>
                <a:spcPts val="600"/>
              </a:spcAft>
              <a:buFont typeface="+mj-lt"/>
              <a:buAutoNum type="arabicPeriod"/>
            </a:pPr>
            <a:r>
              <a:rPr lang="en-NZ" dirty="0">
                <a:latin typeface="Calibri" panose="020F0502020204030204" pitchFamily="34" charset="0"/>
                <a:ea typeface="Calibri" panose="020F0502020204030204" pitchFamily="34" charset="0"/>
                <a:cs typeface="Mangal" panose="02040503050203030202" pitchFamily="18" charset="0"/>
              </a:rPr>
              <a:t>You don’t have to be on multiple TAGs and you can opt out of a TAG, or consideration for future TAGs, at any time.</a:t>
            </a:r>
          </a:p>
        </p:txBody>
      </p:sp>
    </p:spTree>
    <p:extLst>
      <p:ext uri="{BB962C8B-B14F-4D97-AF65-F5344CB8AC3E}">
        <p14:creationId xmlns:p14="http://schemas.microsoft.com/office/powerpoint/2010/main" val="408039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439DBB-5B7C-AA6C-DFCC-1A1190EDCA60}"/>
              </a:ext>
            </a:extLst>
          </p:cNvPr>
          <p:cNvSpPr>
            <a:spLocks noGrp="1"/>
          </p:cNvSpPr>
          <p:nvPr>
            <p:ph type="title"/>
          </p:nvPr>
        </p:nvSpPr>
        <p:spPr>
          <a:xfrm>
            <a:off x="1915966" y="2628900"/>
            <a:ext cx="4604409" cy="1600200"/>
          </a:xfrm>
        </p:spPr>
        <p:txBody>
          <a:bodyPr anchor="ctr">
            <a:normAutofit/>
          </a:bodyPr>
          <a:lstStyle/>
          <a:p>
            <a:r>
              <a:rPr lang="en-NZ" sz="6000" dirty="0"/>
              <a:t>Questions?</a:t>
            </a:r>
          </a:p>
        </p:txBody>
      </p:sp>
      <p:sp>
        <p:nvSpPr>
          <p:cNvPr id="5" name="Date Placeholder 4">
            <a:extLst>
              <a:ext uri="{FF2B5EF4-FFF2-40B4-BE49-F238E27FC236}">
                <a16:creationId xmlns:a16="http://schemas.microsoft.com/office/drawing/2014/main" id="{DDDF7A2A-B7BD-8CFF-C1A7-5333736D19A2}"/>
              </a:ext>
            </a:extLst>
          </p:cNvPr>
          <p:cNvSpPr>
            <a:spLocks noGrp="1"/>
          </p:cNvSpPr>
          <p:nvPr>
            <p:ph type="dt" sz="half" idx="10"/>
          </p:nvPr>
        </p:nvSpPr>
        <p:spPr/>
        <p:txBody>
          <a:bodyPr/>
          <a:lstStyle/>
          <a:p>
            <a:fld id="{2C05280C-11A3-4741-B49B-1D0D79B660FC}" type="datetime3">
              <a:rPr lang="en-NZ" smtClean="0"/>
              <a:t>7 May 2026</a:t>
            </a:fld>
            <a:endParaRPr lang="en-US" dirty="0"/>
          </a:p>
        </p:txBody>
      </p:sp>
      <p:sp>
        <p:nvSpPr>
          <p:cNvPr id="6" name="Footer Placeholder 5">
            <a:extLst>
              <a:ext uri="{FF2B5EF4-FFF2-40B4-BE49-F238E27FC236}">
                <a16:creationId xmlns:a16="http://schemas.microsoft.com/office/drawing/2014/main" id="{C5398ED2-4923-2989-9F56-4EA78ACA7187}"/>
              </a:ext>
            </a:extLst>
          </p:cNvPr>
          <p:cNvSpPr>
            <a:spLocks noGrp="1"/>
          </p:cNvSpPr>
          <p:nvPr>
            <p:ph type="ftr" sz="quarter" idx="11"/>
          </p:nvPr>
        </p:nvSpPr>
        <p:spPr/>
        <p:txBody>
          <a:bodyPr/>
          <a:lstStyle/>
          <a:p>
            <a:pPr algn="l"/>
            <a:r>
              <a:rPr lang="en-US"/>
              <a:t>Civil Aviation Authority </a:t>
            </a:r>
            <a:endParaRPr lang="en-US" dirty="0"/>
          </a:p>
        </p:txBody>
      </p:sp>
      <p:sp>
        <p:nvSpPr>
          <p:cNvPr id="7" name="Slide Number Placeholder 6">
            <a:extLst>
              <a:ext uri="{FF2B5EF4-FFF2-40B4-BE49-F238E27FC236}">
                <a16:creationId xmlns:a16="http://schemas.microsoft.com/office/drawing/2014/main" id="{E88BE6D3-EACC-FA0D-E1AA-450AA211856D}"/>
              </a:ext>
            </a:extLst>
          </p:cNvPr>
          <p:cNvSpPr>
            <a:spLocks noGrp="1"/>
          </p:cNvSpPr>
          <p:nvPr>
            <p:ph type="sldNum" sz="quarter" idx="12"/>
          </p:nvPr>
        </p:nvSpPr>
        <p:spPr/>
        <p:txBody>
          <a:bodyPr/>
          <a:lstStyle/>
          <a:p>
            <a:fld id="{8DDDAAD1-BDC8-874A-972D-804C23B32440}" type="slidenum">
              <a:rPr lang="en-US" smtClean="0"/>
              <a:pPr/>
              <a:t>16</a:t>
            </a:fld>
            <a:endParaRPr lang="en-US" dirty="0"/>
          </a:p>
        </p:txBody>
      </p:sp>
    </p:spTree>
    <p:extLst>
      <p:ext uri="{BB962C8B-B14F-4D97-AF65-F5344CB8AC3E}">
        <p14:creationId xmlns:p14="http://schemas.microsoft.com/office/powerpoint/2010/main" val="126760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358F4FA-BB26-8199-909D-F6450B46597C}"/>
              </a:ext>
            </a:extLst>
          </p:cNvPr>
          <p:cNvSpPr>
            <a:spLocks noGrp="1"/>
          </p:cNvSpPr>
          <p:nvPr>
            <p:ph type="title"/>
          </p:nvPr>
        </p:nvSpPr>
        <p:spPr/>
        <p:txBody>
          <a:bodyPr/>
          <a:lstStyle/>
          <a:p>
            <a:r>
              <a:rPr lang="en-NZ" dirty="0"/>
              <a:t>Purpose of this session</a:t>
            </a:r>
          </a:p>
        </p:txBody>
      </p:sp>
      <p:sp>
        <p:nvSpPr>
          <p:cNvPr id="8" name="Content Placeholder 7">
            <a:extLst>
              <a:ext uri="{FF2B5EF4-FFF2-40B4-BE49-F238E27FC236}">
                <a16:creationId xmlns:a16="http://schemas.microsoft.com/office/drawing/2014/main" id="{96009EE6-F0A6-5852-CA76-8D528BAC8CFB}"/>
              </a:ext>
            </a:extLst>
          </p:cNvPr>
          <p:cNvSpPr>
            <a:spLocks noGrp="1"/>
          </p:cNvSpPr>
          <p:nvPr>
            <p:ph idx="1"/>
          </p:nvPr>
        </p:nvSpPr>
        <p:spPr/>
        <p:txBody>
          <a:bodyPr/>
          <a:lstStyle/>
          <a:p>
            <a:r>
              <a:rPr lang="en-NZ" sz="2200" dirty="0"/>
              <a:t>Overview of the programme, projects and timelines</a:t>
            </a:r>
          </a:p>
          <a:p>
            <a:r>
              <a:rPr lang="en-NZ" sz="2200" dirty="0"/>
              <a:t>Role of TAGs, including terms of reference</a:t>
            </a:r>
          </a:p>
          <a:p>
            <a:r>
              <a:rPr lang="en-NZ" sz="2200" dirty="0"/>
              <a:t>Next steps</a:t>
            </a:r>
          </a:p>
          <a:p>
            <a:endParaRPr lang="en-NZ" dirty="0"/>
          </a:p>
          <a:p>
            <a:pPr marL="0" indent="0">
              <a:buNone/>
            </a:pPr>
            <a:r>
              <a:rPr lang="en-NZ" sz="1800" dirty="0"/>
              <a:t>Note: Today’s session is not an opportunity to discuss or debate the programme’s scope or the details of any particular project.</a:t>
            </a:r>
          </a:p>
          <a:p>
            <a:pPr marL="0" indent="0">
              <a:buNone/>
            </a:pPr>
            <a:endParaRPr lang="en-NZ" dirty="0"/>
          </a:p>
          <a:p>
            <a:pPr marL="0" indent="0">
              <a:buNone/>
            </a:pPr>
            <a:endParaRPr lang="en-NZ" dirty="0"/>
          </a:p>
        </p:txBody>
      </p:sp>
      <p:sp>
        <p:nvSpPr>
          <p:cNvPr id="4" name="Date Placeholder 3">
            <a:extLst>
              <a:ext uri="{FF2B5EF4-FFF2-40B4-BE49-F238E27FC236}">
                <a16:creationId xmlns:a16="http://schemas.microsoft.com/office/drawing/2014/main" id="{BF6A7065-F2A9-9993-C71C-D1DC33FD00F5}"/>
              </a:ext>
            </a:extLst>
          </p:cNvPr>
          <p:cNvSpPr>
            <a:spLocks noGrp="1"/>
          </p:cNvSpPr>
          <p:nvPr>
            <p:ph type="dt" sz="half" idx="10"/>
          </p:nvPr>
        </p:nvSpPr>
        <p:spPr/>
        <p:txBody>
          <a:bodyPr/>
          <a:lstStyle/>
          <a:p>
            <a:fld id="{32FB8812-D793-F941-B8F1-B8B62E32E2F9}" type="datetime3">
              <a:rPr lang="en-NZ" smtClean="0"/>
              <a:pPr/>
              <a:t>7 May 2026</a:t>
            </a:fld>
            <a:endParaRPr lang="en-US" dirty="0"/>
          </a:p>
        </p:txBody>
      </p:sp>
      <p:sp>
        <p:nvSpPr>
          <p:cNvPr id="5" name="Footer Placeholder 4">
            <a:extLst>
              <a:ext uri="{FF2B5EF4-FFF2-40B4-BE49-F238E27FC236}">
                <a16:creationId xmlns:a16="http://schemas.microsoft.com/office/drawing/2014/main" id="{8129F906-0CEF-2706-5F6B-36F3A416BAF8}"/>
              </a:ext>
            </a:extLst>
          </p:cNvPr>
          <p:cNvSpPr>
            <a:spLocks noGrp="1"/>
          </p:cNvSpPr>
          <p:nvPr>
            <p:ph type="ftr" sz="quarter" idx="11"/>
          </p:nvPr>
        </p:nvSpPr>
        <p:spPr/>
        <p:txBody>
          <a:bodyPr/>
          <a:lstStyle/>
          <a:p>
            <a:pPr algn="l"/>
            <a:r>
              <a:rPr lang="en-US"/>
              <a:t>Civil Aviation Authority </a:t>
            </a:r>
            <a:endParaRPr lang="en-US" dirty="0"/>
          </a:p>
        </p:txBody>
      </p:sp>
      <p:sp>
        <p:nvSpPr>
          <p:cNvPr id="6" name="Slide Number Placeholder 5">
            <a:extLst>
              <a:ext uri="{FF2B5EF4-FFF2-40B4-BE49-F238E27FC236}">
                <a16:creationId xmlns:a16="http://schemas.microsoft.com/office/drawing/2014/main" id="{0512BE33-1D80-DD11-A70B-0108085672E3}"/>
              </a:ext>
            </a:extLst>
          </p:cNvPr>
          <p:cNvSpPr>
            <a:spLocks noGrp="1"/>
          </p:cNvSpPr>
          <p:nvPr>
            <p:ph type="sldNum" sz="quarter" idx="12"/>
          </p:nvPr>
        </p:nvSpPr>
        <p:spPr/>
        <p:txBody>
          <a:bodyPr/>
          <a:lstStyle/>
          <a:p>
            <a:fld id="{8DDDAAD1-BDC8-874A-972D-804C23B32440}" type="slidenum">
              <a:rPr lang="en-US" smtClean="0"/>
              <a:pPr/>
              <a:t>2</a:t>
            </a:fld>
            <a:endParaRPr lang="en-US" dirty="0"/>
          </a:p>
        </p:txBody>
      </p:sp>
      <p:pic>
        <p:nvPicPr>
          <p:cNvPr id="3" name="Picture 2">
            <a:extLst>
              <a:ext uri="{FF2B5EF4-FFF2-40B4-BE49-F238E27FC236}">
                <a16:creationId xmlns:a16="http://schemas.microsoft.com/office/drawing/2014/main" id="{8855CDEF-44A6-BA7D-B5AB-A23D103BC9D8}"/>
              </a:ext>
            </a:extLst>
          </p:cNvPr>
          <p:cNvPicPr>
            <a:picLocks noChangeAspect="1"/>
          </p:cNvPicPr>
          <p:nvPr/>
        </p:nvPicPr>
        <p:blipFill>
          <a:blip r:embed="rId3"/>
          <a:stretch>
            <a:fillRect/>
          </a:stretch>
        </p:blipFill>
        <p:spPr>
          <a:xfrm>
            <a:off x="1059416" y="4142413"/>
            <a:ext cx="10073168" cy="2169487"/>
          </a:xfrm>
          <a:prstGeom prst="rect">
            <a:avLst/>
          </a:prstGeom>
        </p:spPr>
      </p:pic>
    </p:spTree>
    <p:extLst>
      <p:ext uri="{BB962C8B-B14F-4D97-AF65-F5344CB8AC3E}">
        <p14:creationId xmlns:p14="http://schemas.microsoft.com/office/powerpoint/2010/main" val="3952226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27DB2-62C8-ED1B-FBDD-D8869509D630}"/>
              </a:ext>
            </a:extLst>
          </p:cNvPr>
          <p:cNvSpPr>
            <a:spLocks noGrp="1"/>
          </p:cNvSpPr>
          <p:nvPr>
            <p:ph type="title"/>
          </p:nvPr>
        </p:nvSpPr>
        <p:spPr/>
        <p:txBody>
          <a:bodyPr/>
          <a:lstStyle/>
          <a:p>
            <a:r>
              <a:rPr lang="en-US" dirty="0"/>
              <a:t>RUP snapshot</a:t>
            </a:r>
          </a:p>
        </p:txBody>
      </p:sp>
      <p:sp>
        <p:nvSpPr>
          <p:cNvPr id="3" name="Content Placeholder 2">
            <a:extLst>
              <a:ext uri="{FF2B5EF4-FFF2-40B4-BE49-F238E27FC236}">
                <a16:creationId xmlns:a16="http://schemas.microsoft.com/office/drawing/2014/main" id="{63E43470-9E14-7615-0F2D-727FCF9DE04C}"/>
              </a:ext>
            </a:extLst>
          </p:cNvPr>
          <p:cNvSpPr>
            <a:spLocks noGrp="1"/>
          </p:cNvSpPr>
          <p:nvPr>
            <p:ph sz="half" idx="1"/>
          </p:nvPr>
        </p:nvSpPr>
        <p:spPr>
          <a:xfrm>
            <a:off x="838199" y="1825625"/>
            <a:ext cx="4999893" cy="4351338"/>
          </a:xfrm>
        </p:spPr>
        <p:txBody>
          <a:bodyPr/>
          <a:lstStyle/>
          <a:p>
            <a:r>
              <a:rPr lang="en-US" dirty="0"/>
              <a:t>A focused </a:t>
            </a:r>
            <a:r>
              <a:rPr lang="en-US" dirty="0" err="1"/>
              <a:t>programme</a:t>
            </a:r>
            <a:r>
              <a:rPr lang="en-US" dirty="0"/>
              <a:t> of work to update rules over a two-year period.</a:t>
            </a:r>
          </a:p>
          <a:p>
            <a:r>
              <a:rPr lang="en-US" dirty="0"/>
              <a:t>Divided into 23 projects (including three ‘quick wins’, already well-advanced).</a:t>
            </a:r>
          </a:p>
          <a:p>
            <a:r>
              <a:rPr lang="en-US" dirty="0"/>
              <a:t>Projects chosen from a long list of issues, </a:t>
            </a:r>
            <a:r>
              <a:rPr lang="en-US" dirty="0" err="1"/>
              <a:t>prioritised</a:t>
            </a:r>
            <a:r>
              <a:rPr lang="en-US" dirty="0"/>
              <a:t> according to nine criteria.</a:t>
            </a:r>
          </a:p>
          <a:p>
            <a:r>
              <a:rPr lang="en-US" dirty="0"/>
              <a:t>Each project may amend one or more rule parts. Some rule parts will be amended several times during the </a:t>
            </a:r>
            <a:r>
              <a:rPr lang="en-US" dirty="0" err="1"/>
              <a:t>programme</a:t>
            </a:r>
            <a:r>
              <a:rPr lang="en-US" dirty="0"/>
              <a:t>.</a:t>
            </a:r>
          </a:p>
          <a:p>
            <a:r>
              <a:rPr lang="en-US" dirty="0"/>
              <a:t>CAA and </a:t>
            </a:r>
            <a:r>
              <a:rPr lang="en-US" dirty="0" err="1"/>
              <a:t>MoT</a:t>
            </a:r>
            <a:r>
              <a:rPr lang="en-US" dirty="0"/>
              <a:t> have additional resource for the duration of the </a:t>
            </a:r>
            <a:r>
              <a:rPr lang="en-US" dirty="0" err="1"/>
              <a:t>programme</a:t>
            </a:r>
            <a:r>
              <a:rPr lang="en-US" dirty="0"/>
              <a:t>.</a:t>
            </a:r>
          </a:p>
          <a:p>
            <a:endParaRPr lang="en-US" dirty="0"/>
          </a:p>
          <a:p>
            <a:endParaRPr lang="en-US" dirty="0"/>
          </a:p>
        </p:txBody>
      </p:sp>
      <p:pic>
        <p:nvPicPr>
          <p:cNvPr id="6" name="Picture Placeholder 5">
            <a:extLst>
              <a:ext uri="{FF2B5EF4-FFF2-40B4-BE49-F238E27FC236}">
                <a16:creationId xmlns:a16="http://schemas.microsoft.com/office/drawing/2014/main" id="{0EE3CEC2-784B-6D47-5656-9978A143729C}"/>
              </a:ext>
            </a:extLst>
          </p:cNvPr>
          <p:cNvPicPr>
            <a:picLocks noGrp="1" noChangeAspect="1"/>
          </p:cNvPicPr>
          <p:nvPr>
            <p:ph type="pic" idx="13"/>
          </p:nvPr>
        </p:nvPicPr>
        <p:blipFill>
          <a:blip r:embed="rId3"/>
          <a:srcRect l="7506" t="6670" r="15073" b="15909"/>
          <a:stretch>
            <a:fillRect/>
          </a:stretch>
        </p:blipFill>
        <p:spPr>
          <a:xfrm>
            <a:off x="6869874" y="0"/>
            <a:ext cx="5322126" cy="6858000"/>
          </a:xfrm>
          <a:blipFill>
            <a:blip r:embed="rId4" cstate="screen">
              <a:extLst>
                <a:ext uri="{28A0092B-C50C-407E-A947-70E740481C1C}">
                  <a14:useLocalDpi xmlns:a14="http://schemas.microsoft.com/office/drawing/2010/main"/>
                </a:ext>
              </a:extLst>
            </a:blip>
            <a:stretch>
              <a:fillRect/>
            </a:stretch>
          </a:blipFill>
        </p:spPr>
      </p:pic>
      <p:sp>
        <p:nvSpPr>
          <p:cNvPr id="4" name="Date Placeholder 3">
            <a:extLst>
              <a:ext uri="{FF2B5EF4-FFF2-40B4-BE49-F238E27FC236}">
                <a16:creationId xmlns:a16="http://schemas.microsoft.com/office/drawing/2014/main" id="{D6796FA0-8ABB-6D20-A7AF-F1F4CDEE9C62}"/>
              </a:ext>
            </a:extLst>
          </p:cNvPr>
          <p:cNvSpPr>
            <a:spLocks noGrp="1"/>
          </p:cNvSpPr>
          <p:nvPr>
            <p:ph type="dt" sz="half" idx="14"/>
          </p:nvPr>
        </p:nvSpPr>
        <p:spPr/>
        <p:txBody>
          <a:bodyPr/>
          <a:lstStyle/>
          <a:p>
            <a:fld id="{082CE458-D788-BF46-9E82-711CC1F94106}" type="datetime3">
              <a:rPr lang="en-NZ" smtClean="0"/>
              <a:t>7 May 2026</a:t>
            </a:fld>
            <a:endParaRPr lang="en-US" dirty="0"/>
          </a:p>
        </p:txBody>
      </p:sp>
      <p:sp>
        <p:nvSpPr>
          <p:cNvPr id="5" name="Footer Placeholder 4">
            <a:extLst>
              <a:ext uri="{FF2B5EF4-FFF2-40B4-BE49-F238E27FC236}">
                <a16:creationId xmlns:a16="http://schemas.microsoft.com/office/drawing/2014/main" id="{FEB7A57B-E019-FACD-84C3-BEFD350536F0}"/>
              </a:ext>
            </a:extLst>
          </p:cNvPr>
          <p:cNvSpPr>
            <a:spLocks noGrp="1"/>
          </p:cNvSpPr>
          <p:nvPr>
            <p:ph type="ftr" sz="quarter" idx="15"/>
          </p:nvPr>
        </p:nvSpPr>
        <p:spPr/>
        <p:txBody>
          <a:bodyPr/>
          <a:lstStyle/>
          <a:p>
            <a:pPr algn="l"/>
            <a:r>
              <a:rPr lang="en-US"/>
              <a:t>Civil Aviation Authority </a:t>
            </a:r>
            <a:endParaRPr lang="en-US" dirty="0"/>
          </a:p>
        </p:txBody>
      </p:sp>
      <p:sp>
        <p:nvSpPr>
          <p:cNvPr id="7" name="Slide Number Placeholder 6">
            <a:extLst>
              <a:ext uri="{FF2B5EF4-FFF2-40B4-BE49-F238E27FC236}">
                <a16:creationId xmlns:a16="http://schemas.microsoft.com/office/drawing/2014/main" id="{A208FFCB-C8F2-16E8-5D69-62CDE5791C09}"/>
              </a:ext>
            </a:extLst>
          </p:cNvPr>
          <p:cNvSpPr>
            <a:spLocks noGrp="1"/>
          </p:cNvSpPr>
          <p:nvPr>
            <p:ph type="sldNum" sz="quarter" idx="16"/>
          </p:nvPr>
        </p:nvSpPr>
        <p:spPr/>
        <p:txBody>
          <a:bodyPr/>
          <a:lstStyle/>
          <a:p>
            <a:fld id="{8DDDAAD1-BDC8-874A-972D-804C23B32440}" type="slidenum">
              <a:rPr lang="en-US" smtClean="0"/>
              <a:pPr/>
              <a:t>3</a:t>
            </a:fld>
            <a:endParaRPr lang="en-US" dirty="0"/>
          </a:p>
        </p:txBody>
      </p:sp>
    </p:spTree>
    <p:extLst>
      <p:ext uri="{BB962C8B-B14F-4D97-AF65-F5344CB8AC3E}">
        <p14:creationId xmlns:p14="http://schemas.microsoft.com/office/powerpoint/2010/main" val="367184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FAD17ABD-5AC2-3EF3-BC54-EA960FC81415}"/>
              </a:ext>
            </a:extLst>
          </p:cNvPr>
          <p:cNvSpPr>
            <a:spLocks noGrp="1"/>
          </p:cNvSpPr>
          <p:nvPr>
            <p:ph type="title"/>
          </p:nvPr>
        </p:nvSpPr>
        <p:spPr/>
        <p:txBody>
          <a:bodyPr/>
          <a:lstStyle/>
          <a:p>
            <a:r>
              <a:rPr lang="en-NZ" dirty="0"/>
              <a:t>Sector engagement approach</a:t>
            </a:r>
          </a:p>
        </p:txBody>
      </p:sp>
      <p:sp>
        <p:nvSpPr>
          <p:cNvPr id="13" name="Footer Placeholder 12">
            <a:extLst>
              <a:ext uri="{FF2B5EF4-FFF2-40B4-BE49-F238E27FC236}">
                <a16:creationId xmlns:a16="http://schemas.microsoft.com/office/drawing/2014/main" id="{A6CBE4FA-34D8-47B1-D591-9BF59B50A6F8}"/>
              </a:ext>
            </a:extLst>
          </p:cNvPr>
          <p:cNvSpPr>
            <a:spLocks noGrp="1"/>
          </p:cNvSpPr>
          <p:nvPr>
            <p:ph type="ftr" sz="quarter" idx="11"/>
          </p:nvPr>
        </p:nvSpPr>
        <p:spPr/>
        <p:txBody>
          <a:bodyPr/>
          <a:lstStyle/>
          <a:p>
            <a:pPr algn="l"/>
            <a:r>
              <a:rPr lang="en-US"/>
              <a:t>Civil Aviation Authority </a:t>
            </a:r>
            <a:endParaRPr lang="en-US" dirty="0"/>
          </a:p>
        </p:txBody>
      </p:sp>
      <p:sp>
        <p:nvSpPr>
          <p:cNvPr id="14" name="Slide Number Placeholder 13">
            <a:extLst>
              <a:ext uri="{FF2B5EF4-FFF2-40B4-BE49-F238E27FC236}">
                <a16:creationId xmlns:a16="http://schemas.microsoft.com/office/drawing/2014/main" id="{9A2F51AA-D688-1689-A56F-C6ABB4E3DE33}"/>
              </a:ext>
            </a:extLst>
          </p:cNvPr>
          <p:cNvSpPr>
            <a:spLocks noGrp="1"/>
          </p:cNvSpPr>
          <p:nvPr>
            <p:ph type="sldNum" sz="quarter" idx="12"/>
          </p:nvPr>
        </p:nvSpPr>
        <p:spPr/>
        <p:txBody>
          <a:bodyPr/>
          <a:lstStyle/>
          <a:p>
            <a:fld id="{8DDDAAD1-BDC8-874A-972D-804C23B32440}" type="slidenum">
              <a:rPr lang="en-US" smtClean="0"/>
              <a:pPr/>
              <a:t>4</a:t>
            </a:fld>
            <a:endParaRPr lang="en-US" dirty="0"/>
          </a:p>
        </p:txBody>
      </p:sp>
      <p:graphicFrame>
        <p:nvGraphicFramePr>
          <p:cNvPr id="2" name="Diagram 1">
            <a:extLst>
              <a:ext uri="{FF2B5EF4-FFF2-40B4-BE49-F238E27FC236}">
                <a16:creationId xmlns:a16="http://schemas.microsoft.com/office/drawing/2014/main" id="{A83261CF-9127-86D8-2828-D2FF0FA9EA2D}"/>
              </a:ext>
            </a:extLst>
          </p:cNvPr>
          <p:cNvGraphicFramePr/>
          <p:nvPr>
            <p:extLst>
              <p:ext uri="{D42A27DB-BD31-4B8C-83A1-F6EECF244321}">
                <p14:modId xmlns:p14="http://schemas.microsoft.com/office/powerpoint/2010/main" val="1979245705"/>
              </p:ext>
            </p:extLst>
          </p:nvPr>
        </p:nvGraphicFramePr>
        <p:xfrm>
          <a:off x="1026695" y="1615021"/>
          <a:ext cx="10090484" cy="1209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24BBD09-C474-20B4-D348-8FA6B7CA3A7B}"/>
              </a:ext>
            </a:extLst>
          </p:cNvPr>
          <p:cNvSpPr txBox="1"/>
          <p:nvPr/>
        </p:nvSpPr>
        <p:spPr>
          <a:xfrm>
            <a:off x="1026696" y="2940584"/>
            <a:ext cx="3176336" cy="2154436"/>
          </a:xfrm>
          <a:prstGeom prst="rect">
            <a:avLst/>
          </a:prstGeom>
          <a:noFill/>
        </p:spPr>
        <p:txBody>
          <a:bodyPr wrap="square" rtlCol="0">
            <a:spAutoFit/>
          </a:bodyPr>
          <a:lstStyle/>
          <a:p>
            <a:r>
              <a:rPr lang="en-NZ" b="1" dirty="0"/>
              <a:t>All projects: </a:t>
            </a:r>
          </a:p>
          <a:p>
            <a:pPr marL="285750" indent="-285750">
              <a:buFont typeface="Arial" panose="020B0604020202020204" pitchFamily="34" charset="0"/>
              <a:buChar char="•"/>
            </a:pPr>
            <a:r>
              <a:rPr lang="en-NZ" sz="1600" dirty="0"/>
              <a:t>Technical Advisory Groups</a:t>
            </a:r>
          </a:p>
          <a:p>
            <a:pPr marL="285750" indent="-285750">
              <a:buFont typeface="Arial" panose="020B0604020202020204" pitchFamily="34" charset="0"/>
              <a:buChar char="•"/>
            </a:pPr>
            <a:r>
              <a:rPr lang="en-NZ" sz="1600" dirty="0"/>
              <a:t>Engagement with selected relevant organisations</a:t>
            </a:r>
          </a:p>
          <a:p>
            <a:pPr marL="285750" indent="-285750">
              <a:buFont typeface="Arial" panose="020B0604020202020204" pitchFamily="34" charset="0"/>
              <a:buChar char="•"/>
            </a:pPr>
            <a:endParaRPr lang="en-NZ" dirty="0"/>
          </a:p>
          <a:p>
            <a:r>
              <a:rPr lang="en-NZ" b="1" dirty="0"/>
              <a:t>Selected projects:</a:t>
            </a:r>
          </a:p>
          <a:p>
            <a:pPr marL="285750" indent="-285750">
              <a:buFont typeface="Arial" panose="020B0604020202020204" pitchFamily="34" charset="0"/>
              <a:buChar char="•"/>
            </a:pPr>
            <a:r>
              <a:rPr lang="en-NZ" sz="1600" dirty="0"/>
              <a:t>Information sessions</a:t>
            </a:r>
          </a:p>
          <a:p>
            <a:pPr marL="285750" indent="-285750">
              <a:buFont typeface="Arial" panose="020B0604020202020204" pitchFamily="34" charset="0"/>
              <a:buChar char="•"/>
            </a:pPr>
            <a:r>
              <a:rPr lang="en-NZ" sz="1600" dirty="0"/>
              <a:t>Discussion documents</a:t>
            </a:r>
          </a:p>
        </p:txBody>
      </p:sp>
      <p:sp>
        <p:nvSpPr>
          <p:cNvPr id="4" name="TextBox 3">
            <a:extLst>
              <a:ext uri="{FF2B5EF4-FFF2-40B4-BE49-F238E27FC236}">
                <a16:creationId xmlns:a16="http://schemas.microsoft.com/office/drawing/2014/main" id="{F4A4FC69-6D8D-3DCB-DC52-517932E79AB2}"/>
              </a:ext>
            </a:extLst>
          </p:cNvPr>
          <p:cNvSpPr txBox="1"/>
          <p:nvPr/>
        </p:nvSpPr>
        <p:spPr>
          <a:xfrm>
            <a:off x="4764506" y="2940584"/>
            <a:ext cx="2638926" cy="892552"/>
          </a:xfrm>
          <a:prstGeom prst="rect">
            <a:avLst/>
          </a:prstGeom>
          <a:noFill/>
        </p:spPr>
        <p:txBody>
          <a:bodyPr wrap="square" rtlCol="0">
            <a:spAutoFit/>
          </a:bodyPr>
          <a:lstStyle/>
          <a:p>
            <a:r>
              <a:rPr lang="en-NZ" b="1" dirty="0"/>
              <a:t>All projects: </a:t>
            </a:r>
          </a:p>
          <a:p>
            <a:pPr marL="285750" indent="-285750">
              <a:buFont typeface="Arial" panose="020B0604020202020204" pitchFamily="34" charset="0"/>
              <a:buChar char="•"/>
            </a:pPr>
            <a:r>
              <a:rPr lang="en-NZ" sz="1600" dirty="0"/>
              <a:t>Formal consultation</a:t>
            </a:r>
          </a:p>
          <a:p>
            <a:pPr marL="285750" indent="-285750">
              <a:buFont typeface="Arial" panose="020B0604020202020204" pitchFamily="34" charset="0"/>
              <a:buChar char="•"/>
            </a:pPr>
            <a:endParaRPr lang="en-NZ" dirty="0"/>
          </a:p>
        </p:txBody>
      </p:sp>
      <p:sp>
        <p:nvSpPr>
          <p:cNvPr id="5" name="Rectangle: Rounded Corners 4">
            <a:extLst>
              <a:ext uri="{FF2B5EF4-FFF2-40B4-BE49-F238E27FC236}">
                <a16:creationId xmlns:a16="http://schemas.microsoft.com/office/drawing/2014/main" id="{5DC2728C-C51D-26C8-7BC0-B6A82A95CE74}"/>
              </a:ext>
            </a:extLst>
          </p:cNvPr>
          <p:cNvSpPr/>
          <p:nvPr/>
        </p:nvSpPr>
        <p:spPr>
          <a:xfrm>
            <a:off x="1114927" y="5279192"/>
            <a:ext cx="10090484" cy="47324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dirty="0"/>
              <a:t>CAA website: key information about projects and progress throughout the programme</a:t>
            </a:r>
          </a:p>
        </p:txBody>
      </p:sp>
      <p:sp>
        <p:nvSpPr>
          <p:cNvPr id="7" name="TextBox 6">
            <a:extLst>
              <a:ext uri="{FF2B5EF4-FFF2-40B4-BE49-F238E27FC236}">
                <a16:creationId xmlns:a16="http://schemas.microsoft.com/office/drawing/2014/main" id="{AB10940E-7F0D-EE20-9C12-780AFF3AB916}"/>
              </a:ext>
            </a:extLst>
          </p:cNvPr>
          <p:cNvSpPr txBox="1"/>
          <p:nvPr/>
        </p:nvSpPr>
        <p:spPr>
          <a:xfrm>
            <a:off x="3649579" y="5802846"/>
            <a:ext cx="4844716" cy="369332"/>
          </a:xfrm>
          <a:prstGeom prst="rect">
            <a:avLst/>
          </a:prstGeom>
          <a:noFill/>
        </p:spPr>
        <p:txBody>
          <a:bodyPr wrap="square" rtlCol="0">
            <a:spAutoFit/>
          </a:bodyPr>
          <a:lstStyle/>
          <a:p>
            <a:pPr algn="ctr"/>
            <a:r>
              <a:rPr lang="en-NZ" u="sng" dirty="0">
                <a:solidFill>
                  <a:schemeClr val="accent1"/>
                </a:solidFill>
                <a:hlinkClick r:id="rId8"/>
              </a:rPr>
              <a:t>Aviation.govt.nz/rules-update-programme</a:t>
            </a:r>
            <a:endParaRPr lang="en-NZ" u="sng" dirty="0">
              <a:solidFill>
                <a:schemeClr val="accent1"/>
              </a:solidFill>
            </a:endParaRPr>
          </a:p>
        </p:txBody>
      </p:sp>
    </p:spTree>
    <p:extLst>
      <p:ext uri="{BB962C8B-B14F-4D97-AF65-F5344CB8AC3E}">
        <p14:creationId xmlns:p14="http://schemas.microsoft.com/office/powerpoint/2010/main" val="2514556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5695-4671-28C5-0632-82DAC46F379C}"/>
              </a:ext>
            </a:extLst>
          </p:cNvPr>
          <p:cNvSpPr>
            <a:spLocks noGrp="1"/>
          </p:cNvSpPr>
          <p:nvPr>
            <p:ph type="title"/>
          </p:nvPr>
        </p:nvSpPr>
        <p:spPr/>
        <p:txBody>
          <a:bodyPr/>
          <a:lstStyle/>
          <a:p>
            <a:r>
              <a:rPr lang="en-NZ" dirty="0"/>
              <a:t>Overview of projects</a:t>
            </a:r>
          </a:p>
        </p:txBody>
      </p:sp>
      <p:sp>
        <p:nvSpPr>
          <p:cNvPr id="5" name="Date Placeholder 4">
            <a:extLst>
              <a:ext uri="{FF2B5EF4-FFF2-40B4-BE49-F238E27FC236}">
                <a16:creationId xmlns:a16="http://schemas.microsoft.com/office/drawing/2014/main" id="{17AFF2C7-992E-AB1A-2231-46869E97A735}"/>
              </a:ext>
            </a:extLst>
          </p:cNvPr>
          <p:cNvSpPr>
            <a:spLocks noGrp="1"/>
          </p:cNvSpPr>
          <p:nvPr>
            <p:ph type="dt" sz="half" idx="10"/>
          </p:nvPr>
        </p:nvSpPr>
        <p:spPr/>
        <p:txBody>
          <a:bodyPr/>
          <a:lstStyle/>
          <a:p>
            <a:fld id="{2C05280C-11A3-4741-B49B-1D0D79B660FC}" type="datetime3">
              <a:rPr lang="en-NZ" smtClean="0"/>
              <a:t>7 May 2026</a:t>
            </a:fld>
            <a:endParaRPr lang="en-US" dirty="0"/>
          </a:p>
        </p:txBody>
      </p:sp>
      <p:sp>
        <p:nvSpPr>
          <p:cNvPr id="6" name="Footer Placeholder 5">
            <a:extLst>
              <a:ext uri="{FF2B5EF4-FFF2-40B4-BE49-F238E27FC236}">
                <a16:creationId xmlns:a16="http://schemas.microsoft.com/office/drawing/2014/main" id="{D289E5DD-4A80-B7D7-E160-8DE24D94AE7A}"/>
              </a:ext>
            </a:extLst>
          </p:cNvPr>
          <p:cNvSpPr>
            <a:spLocks noGrp="1"/>
          </p:cNvSpPr>
          <p:nvPr>
            <p:ph type="ftr" sz="quarter" idx="11"/>
          </p:nvPr>
        </p:nvSpPr>
        <p:spPr/>
        <p:txBody>
          <a:bodyPr/>
          <a:lstStyle/>
          <a:p>
            <a:pPr algn="l"/>
            <a:r>
              <a:rPr lang="en-US"/>
              <a:t>Civil Aviation Authority </a:t>
            </a:r>
            <a:endParaRPr lang="en-US" dirty="0"/>
          </a:p>
        </p:txBody>
      </p:sp>
      <p:sp>
        <p:nvSpPr>
          <p:cNvPr id="7" name="Slide Number Placeholder 6">
            <a:extLst>
              <a:ext uri="{FF2B5EF4-FFF2-40B4-BE49-F238E27FC236}">
                <a16:creationId xmlns:a16="http://schemas.microsoft.com/office/drawing/2014/main" id="{DA823D2E-96FF-C1DB-B0A2-BC58687495DA}"/>
              </a:ext>
            </a:extLst>
          </p:cNvPr>
          <p:cNvSpPr>
            <a:spLocks noGrp="1"/>
          </p:cNvSpPr>
          <p:nvPr>
            <p:ph type="sldNum" sz="quarter" idx="12"/>
          </p:nvPr>
        </p:nvSpPr>
        <p:spPr/>
        <p:txBody>
          <a:bodyPr/>
          <a:lstStyle/>
          <a:p>
            <a:fld id="{8DDDAAD1-BDC8-874A-972D-804C23B32440}" type="slidenum">
              <a:rPr lang="en-US" smtClean="0"/>
              <a:pPr/>
              <a:t>5</a:t>
            </a:fld>
            <a:endParaRPr lang="en-US" dirty="0"/>
          </a:p>
        </p:txBody>
      </p:sp>
    </p:spTree>
    <p:extLst>
      <p:ext uri="{BB962C8B-B14F-4D97-AF65-F5344CB8AC3E}">
        <p14:creationId xmlns:p14="http://schemas.microsoft.com/office/powerpoint/2010/main" val="2643385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07BA3C3-5647-7E3D-7AA2-139DBECED2BD}"/>
              </a:ext>
            </a:extLst>
          </p:cNvPr>
          <p:cNvSpPr>
            <a:spLocks noGrp="1"/>
          </p:cNvSpPr>
          <p:nvPr>
            <p:ph type="sldNum" sz="quarter" idx="12"/>
          </p:nvPr>
        </p:nvSpPr>
        <p:spPr/>
        <p:txBody>
          <a:bodyPr/>
          <a:lstStyle/>
          <a:p>
            <a:fld id="{8DDDAAD1-BDC8-874A-972D-804C23B32440}" type="slidenum">
              <a:rPr lang="en-US" smtClean="0"/>
              <a:pPr/>
              <a:t>6</a:t>
            </a:fld>
            <a:endParaRPr lang="en-US" dirty="0"/>
          </a:p>
        </p:txBody>
      </p:sp>
      <p:pic>
        <p:nvPicPr>
          <p:cNvPr id="6" name="Picture 2">
            <a:extLst>
              <a:ext uri="{FF2B5EF4-FFF2-40B4-BE49-F238E27FC236}">
                <a16:creationId xmlns:a16="http://schemas.microsoft.com/office/drawing/2014/main" id="{D6D4592B-DEAF-4344-3986-1B47977050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1000"/>
                    </a14:imgEffect>
                    <a14:imgEffect>
                      <a14:brightnessContrast contrast="13000"/>
                    </a14:imgEffect>
                  </a14:imgLayer>
                </a14:imgProps>
              </a:ext>
              <a:ext uri="{28A0092B-C50C-407E-A947-70E740481C1C}">
                <a14:useLocalDpi xmlns:a14="http://schemas.microsoft.com/office/drawing/2010/main" val="0"/>
              </a:ext>
            </a:extLst>
          </a:blip>
          <a:srcRect l="2585" t="2084" r="1393"/>
          <a:stretch>
            <a:fillRect/>
          </a:stretch>
        </p:blipFill>
        <p:spPr bwMode="auto">
          <a:xfrm>
            <a:off x="2019300" y="0"/>
            <a:ext cx="84727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4BDB0A14-FE38-979C-EB60-3C01EBF35D3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8740" r="95471" b="66047"/>
          <a:stretch>
            <a:fillRect/>
          </a:stretch>
        </p:blipFill>
        <p:spPr bwMode="auto">
          <a:xfrm>
            <a:off x="1790897" y="1865313"/>
            <a:ext cx="399656" cy="3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9F5B4EE-313E-F820-240E-DD99768A5C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23" t="41930" r="95685" b="34542"/>
          <a:stretch>
            <a:fillRect/>
          </a:stretch>
        </p:blipFill>
        <p:spPr bwMode="auto">
          <a:xfrm>
            <a:off x="1943100" y="2786062"/>
            <a:ext cx="2286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85799E7-6E27-75F0-93BA-D0FD3AE0E8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9" t="41930" r="98629" b="52760"/>
          <a:stretch>
            <a:fillRect/>
          </a:stretch>
        </p:blipFill>
        <p:spPr bwMode="auto">
          <a:xfrm rot="18962653">
            <a:off x="1866509" y="2060194"/>
            <a:ext cx="84842" cy="37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95305B3-6DF8-F1A5-03ED-474D9F60B65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9" t="41930" r="98629" b="34542"/>
          <a:stretch>
            <a:fillRect/>
          </a:stretch>
        </p:blipFill>
        <p:spPr bwMode="auto">
          <a:xfrm rot="20867190">
            <a:off x="1642744" y="3083773"/>
            <a:ext cx="300046"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B30D8D9-9365-8ECD-C0DE-7DADE4B6FBA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9" t="41930" r="98629" b="34542"/>
          <a:stretch>
            <a:fillRect/>
          </a:stretch>
        </p:blipFill>
        <p:spPr bwMode="auto">
          <a:xfrm rot="497813">
            <a:off x="1760321" y="2599600"/>
            <a:ext cx="16089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F6986BE6-74DD-77C1-EC40-49876827121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09" t="41930" r="98629" b="52760"/>
          <a:stretch>
            <a:fillRect/>
          </a:stretch>
        </p:blipFill>
        <p:spPr bwMode="auto">
          <a:xfrm rot="2803615" flipH="1">
            <a:off x="1793127" y="1738977"/>
            <a:ext cx="91214" cy="39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3783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6B648-7565-FD0C-5C95-F40A821F4603}"/>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8048F12-484C-9BB5-1BC3-E5796A5B2DC6}"/>
              </a:ext>
            </a:extLst>
          </p:cNvPr>
          <p:cNvGraphicFramePr>
            <a:graphicFrameLocks noGrp="1"/>
          </p:cNvGraphicFramePr>
          <p:nvPr>
            <p:extLst>
              <p:ext uri="{D42A27DB-BD31-4B8C-83A1-F6EECF244321}">
                <p14:modId xmlns:p14="http://schemas.microsoft.com/office/powerpoint/2010/main" val="3620011792"/>
              </p:ext>
            </p:extLst>
          </p:nvPr>
        </p:nvGraphicFramePr>
        <p:xfrm>
          <a:off x="216818" y="652610"/>
          <a:ext cx="11756628" cy="5712892"/>
        </p:xfrm>
        <a:graphic>
          <a:graphicData uri="http://schemas.openxmlformats.org/drawingml/2006/table">
            <a:tbl>
              <a:tblPr/>
              <a:tblGrid>
                <a:gridCol w="1093510">
                  <a:extLst>
                    <a:ext uri="{9D8B030D-6E8A-4147-A177-3AD203B41FA5}">
                      <a16:colId xmlns:a16="http://schemas.microsoft.com/office/drawing/2014/main" val="3063751741"/>
                    </a:ext>
                  </a:extLst>
                </a:gridCol>
                <a:gridCol w="4741682">
                  <a:extLst>
                    <a:ext uri="{9D8B030D-6E8A-4147-A177-3AD203B41FA5}">
                      <a16:colId xmlns:a16="http://schemas.microsoft.com/office/drawing/2014/main" val="2006059548"/>
                    </a:ext>
                  </a:extLst>
                </a:gridCol>
                <a:gridCol w="550542">
                  <a:extLst>
                    <a:ext uri="{9D8B030D-6E8A-4147-A177-3AD203B41FA5}">
                      <a16:colId xmlns:a16="http://schemas.microsoft.com/office/drawing/2014/main" val="2676040999"/>
                    </a:ext>
                  </a:extLst>
                </a:gridCol>
                <a:gridCol w="596766">
                  <a:extLst>
                    <a:ext uri="{9D8B030D-6E8A-4147-A177-3AD203B41FA5}">
                      <a16:colId xmlns:a16="http://schemas.microsoft.com/office/drawing/2014/main" val="1414994101"/>
                    </a:ext>
                  </a:extLst>
                </a:gridCol>
                <a:gridCol w="596766">
                  <a:extLst>
                    <a:ext uri="{9D8B030D-6E8A-4147-A177-3AD203B41FA5}">
                      <a16:colId xmlns:a16="http://schemas.microsoft.com/office/drawing/2014/main" val="2654384915"/>
                    </a:ext>
                  </a:extLst>
                </a:gridCol>
                <a:gridCol w="596766">
                  <a:extLst>
                    <a:ext uri="{9D8B030D-6E8A-4147-A177-3AD203B41FA5}">
                      <a16:colId xmlns:a16="http://schemas.microsoft.com/office/drawing/2014/main" val="1067771284"/>
                    </a:ext>
                  </a:extLst>
                </a:gridCol>
                <a:gridCol w="596766">
                  <a:extLst>
                    <a:ext uri="{9D8B030D-6E8A-4147-A177-3AD203B41FA5}">
                      <a16:colId xmlns:a16="http://schemas.microsoft.com/office/drawing/2014/main" val="2044007400"/>
                    </a:ext>
                  </a:extLst>
                </a:gridCol>
                <a:gridCol w="596766">
                  <a:extLst>
                    <a:ext uri="{9D8B030D-6E8A-4147-A177-3AD203B41FA5}">
                      <a16:colId xmlns:a16="http://schemas.microsoft.com/office/drawing/2014/main" val="83820821"/>
                    </a:ext>
                  </a:extLst>
                </a:gridCol>
                <a:gridCol w="596766">
                  <a:extLst>
                    <a:ext uri="{9D8B030D-6E8A-4147-A177-3AD203B41FA5}">
                      <a16:colId xmlns:a16="http://schemas.microsoft.com/office/drawing/2014/main" val="536353877"/>
                    </a:ext>
                  </a:extLst>
                </a:gridCol>
                <a:gridCol w="596766">
                  <a:extLst>
                    <a:ext uri="{9D8B030D-6E8A-4147-A177-3AD203B41FA5}">
                      <a16:colId xmlns:a16="http://schemas.microsoft.com/office/drawing/2014/main" val="2207866398"/>
                    </a:ext>
                  </a:extLst>
                </a:gridCol>
                <a:gridCol w="596766">
                  <a:extLst>
                    <a:ext uri="{9D8B030D-6E8A-4147-A177-3AD203B41FA5}">
                      <a16:colId xmlns:a16="http://schemas.microsoft.com/office/drawing/2014/main" val="864937629"/>
                    </a:ext>
                  </a:extLst>
                </a:gridCol>
                <a:gridCol w="596766">
                  <a:extLst>
                    <a:ext uri="{9D8B030D-6E8A-4147-A177-3AD203B41FA5}">
                      <a16:colId xmlns:a16="http://schemas.microsoft.com/office/drawing/2014/main" val="1356727005"/>
                    </a:ext>
                  </a:extLst>
                </a:gridCol>
              </a:tblGrid>
              <a:tr h="163632">
                <a:tc rowSpan="2">
                  <a:txBody>
                    <a:bodyPr/>
                    <a:lstStyle/>
                    <a:p>
                      <a:pPr algn="ctr" fontAlgn="ctr">
                        <a:buNone/>
                      </a:pPr>
                      <a:r>
                        <a:rPr lang="en-NZ" sz="1100" b="1" i="0" u="none" strike="noStrike" dirty="0">
                          <a:solidFill>
                            <a:srgbClr val="FFFFFF"/>
                          </a:solidFill>
                          <a:effectLst/>
                          <a:latin typeface="Calibri" panose="020F0502020204030204" pitchFamily="34" charset="0"/>
                        </a:rPr>
                        <a:t>Category</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rowSpan="2">
                  <a:txBody>
                    <a:bodyPr/>
                    <a:lstStyle/>
                    <a:p>
                      <a:pPr algn="ctr" fontAlgn="ctr">
                        <a:buNone/>
                      </a:pPr>
                      <a:r>
                        <a:rPr lang="en-NZ" sz="1100" b="1" i="0" u="none" strike="noStrike" dirty="0">
                          <a:solidFill>
                            <a:srgbClr val="FFFFFF"/>
                          </a:solidFill>
                          <a:effectLst/>
                          <a:latin typeface="Calibri" panose="020F0502020204030204" pitchFamily="34" charset="0"/>
                        </a:rPr>
                        <a:t>Project Content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b">
                        <a:buNone/>
                      </a:pPr>
                      <a:r>
                        <a:rPr lang="en-NZ" sz="1100" b="1" i="0" u="none" strike="noStrike" dirty="0">
                          <a:solidFill>
                            <a:srgbClr val="FFFFFF"/>
                          </a:solidFill>
                          <a:effectLst/>
                          <a:latin typeface="Calibri" panose="020F0502020204030204" pitchFamily="34" charset="0"/>
                        </a:rPr>
                        <a:t>2025</a:t>
                      </a:r>
                    </a:p>
                  </a:txBody>
                  <a:tcPr marL="3232" marR="3232" marT="3232"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gridSpan="4">
                  <a:txBody>
                    <a:bodyPr/>
                    <a:lstStyle/>
                    <a:p>
                      <a:pPr algn="ctr" fontAlgn="b">
                        <a:buNone/>
                      </a:pPr>
                      <a:r>
                        <a:rPr lang="en-NZ" sz="1100" b="1" i="0" u="none" strike="noStrike" dirty="0">
                          <a:solidFill>
                            <a:srgbClr val="FFFFFF"/>
                          </a:solidFill>
                          <a:effectLst/>
                          <a:latin typeface="Calibri" panose="020F0502020204030204" pitchFamily="34" charset="0"/>
                        </a:rPr>
                        <a:t>2026</a:t>
                      </a:r>
                    </a:p>
                  </a:txBody>
                  <a:tcPr marL="3232" marR="3232" marT="3232"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hMerge="1">
                  <a:txBody>
                    <a:bodyPr/>
                    <a:lstStyle/>
                    <a:p>
                      <a:endParaRPr lang="en-NZ"/>
                    </a:p>
                  </a:txBody>
                  <a:tcPr>
                    <a:lnL w="6350" cap="flat" cmpd="sng" algn="ctr">
                      <a:solidFill>
                        <a:schemeClr val="bg2"/>
                      </a:solidFill>
                      <a:prstDash val="solid"/>
                      <a:round/>
                      <a:headEnd type="none" w="med" len="med"/>
                      <a:tailEnd type="none" w="med" len="med"/>
                    </a:lnL>
                  </a:tcPr>
                </a:tc>
                <a:tc hMerge="1">
                  <a:txBody>
                    <a:bodyPr/>
                    <a:lstStyle/>
                    <a:p>
                      <a:endParaRPr lang="en-NZ"/>
                    </a:p>
                  </a:txBody>
                  <a:tcPr>
                    <a:lnL w="6350" cap="flat" cmpd="sng" algn="ctr">
                      <a:solidFill>
                        <a:schemeClr val="bg2"/>
                      </a:solidFill>
                      <a:prstDash val="solid"/>
                      <a:round/>
                      <a:headEnd type="none" w="med" len="med"/>
                      <a:tailEnd type="none" w="med" len="med"/>
                    </a:lnL>
                  </a:tcPr>
                </a:tc>
                <a:tc hMerge="1">
                  <a:txBody>
                    <a:bodyPr/>
                    <a:lstStyle/>
                    <a:p>
                      <a:endParaRPr lang="en-NZ"/>
                    </a:p>
                  </a:txBody>
                  <a:tcPr>
                    <a:lnL w="6350" cap="flat" cmpd="sng" algn="ctr">
                      <a:solidFill>
                        <a:schemeClr val="bg2"/>
                      </a:solidFill>
                      <a:prstDash val="solid"/>
                      <a:round/>
                      <a:headEnd type="none" w="med" len="med"/>
                      <a:tailEnd type="none" w="med" len="med"/>
                    </a:lnL>
                  </a:tcPr>
                </a:tc>
                <a:tc gridSpan="4">
                  <a:txBody>
                    <a:bodyPr/>
                    <a:lstStyle/>
                    <a:p>
                      <a:pPr algn="ctr" fontAlgn="b">
                        <a:buNone/>
                      </a:pPr>
                      <a:r>
                        <a:rPr lang="en-NZ" sz="1100" b="1" i="0" u="none" strike="noStrike" dirty="0">
                          <a:solidFill>
                            <a:srgbClr val="FFFFFF"/>
                          </a:solidFill>
                          <a:effectLst/>
                          <a:latin typeface="Calibri" panose="020F0502020204030204" pitchFamily="34" charset="0"/>
                        </a:rPr>
                        <a:t>2027</a:t>
                      </a:r>
                    </a:p>
                  </a:txBody>
                  <a:tcPr marL="3232" marR="3232" marT="3232"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hMerge="1">
                  <a:txBody>
                    <a:bodyPr/>
                    <a:lstStyle/>
                    <a:p>
                      <a:endParaRPr lang="en-NZ"/>
                    </a:p>
                  </a:txBody>
                  <a:tcPr>
                    <a:lnL w="6350" cap="flat" cmpd="sng" algn="ctr">
                      <a:solidFill>
                        <a:schemeClr val="bg2"/>
                      </a:solidFill>
                      <a:prstDash val="solid"/>
                      <a:round/>
                      <a:headEnd type="none" w="med" len="med"/>
                      <a:tailEnd type="none" w="med" len="med"/>
                    </a:lnL>
                  </a:tcPr>
                </a:tc>
                <a:tc hMerge="1">
                  <a:txBody>
                    <a:bodyPr/>
                    <a:lstStyle/>
                    <a:p>
                      <a:endParaRPr lang="en-NZ"/>
                    </a:p>
                  </a:txBody>
                  <a:tcPr/>
                </a:tc>
                <a:tc hMerge="1">
                  <a:txBody>
                    <a:bodyPr/>
                    <a:lstStyle/>
                    <a:p>
                      <a:endParaRPr lang="en-NZ"/>
                    </a:p>
                  </a:txBody>
                  <a:tcPr/>
                </a:tc>
                <a:tc>
                  <a:txBody>
                    <a:bodyPr/>
                    <a:lstStyle/>
                    <a:p>
                      <a:pPr algn="ctr" fontAlgn="b">
                        <a:buNone/>
                      </a:pPr>
                      <a:r>
                        <a:rPr lang="en-NZ" sz="1100" b="1" i="0" u="none" strike="noStrike" dirty="0">
                          <a:solidFill>
                            <a:srgbClr val="FFFFFF"/>
                          </a:solidFill>
                          <a:effectLst/>
                          <a:latin typeface="Calibri" panose="020F0502020204030204" pitchFamily="34" charset="0"/>
                        </a:rPr>
                        <a:t>2028</a:t>
                      </a:r>
                    </a:p>
                  </a:txBody>
                  <a:tcPr marL="3232" marR="3232" marT="3232"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extLst>
                  <a:ext uri="{0D108BD9-81ED-4DB2-BD59-A6C34878D82A}">
                    <a16:rowId xmlns:a16="http://schemas.microsoft.com/office/drawing/2014/main" val="4287696759"/>
                  </a:ext>
                </a:extLst>
              </a:tr>
              <a:tr h="160020">
                <a:tc vMerge="1">
                  <a:txBody>
                    <a:bodyPr/>
                    <a:lstStyle/>
                    <a:p>
                      <a:endParaRPr lang="en-NZ"/>
                    </a:p>
                  </a:txBody>
                  <a:tcPr/>
                </a:tc>
                <a:tc vMerge="1">
                  <a:txBody>
                    <a:bodyPr/>
                    <a:lstStyle/>
                    <a:p>
                      <a:endParaRPr lang="en-NZ"/>
                    </a:p>
                  </a:txBody>
                  <a:tcPr/>
                </a:tc>
                <a:tc>
                  <a:txBody>
                    <a:bodyPr/>
                    <a:lstStyle/>
                    <a:p>
                      <a:pPr algn="ctr" fontAlgn="t">
                        <a:buNone/>
                      </a:pPr>
                      <a:r>
                        <a:rPr lang="en-NZ" sz="950" b="1" i="0" u="none" strike="noStrike" dirty="0">
                          <a:solidFill>
                            <a:srgbClr val="FFFFFF"/>
                          </a:solidFill>
                          <a:effectLst/>
                          <a:latin typeface="Calibri" panose="020F0502020204030204" pitchFamily="34" charset="0"/>
                        </a:rPr>
                        <a:t>Oct-Dec</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Jan-Mar</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Apr-Jun</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Jul-Sep</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Oct-Dec</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Jan-Mar</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Apr-Jun</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Jul-Sep</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Oct-Dec</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tc>
                  <a:txBody>
                    <a:bodyPr/>
                    <a:lstStyle/>
                    <a:p>
                      <a:pPr algn="ctr" fontAlgn="t">
                        <a:buNone/>
                      </a:pPr>
                      <a:r>
                        <a:rPr lang="en-NZ" sz="950" b="1" i="0" u="none" strike="noStrike" dirty="0">
                          <a:solidFill>
                            <a:srgbClr val="FFFFFF"/>
                          </a:solidFill>
                          <a:effectLst/>
                          <a:latin typeface="Calibri" panose="020F0502020204030204" pitchFamily="34" charset="0"/>
                        </a:rPr>
                        <a:t>BAU</a:t>
                      </a:r>
                    </a:p>
                  </a:txBody>
                  <a:tcPr marL="3232" marR="3232" marT="3232"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02043"/>
                    </a:solidFill>
                  </a:tcPr>
                </a:tc>
                <a:extLst>
                  <a:ext uri="{0D108BD9-81ED-4DB2-BD59-A6C34878D82A}">
                    <a16:rowId xmlns:a16="http://schemas.microsoft.com/office/drawing/2014/main" val="4196877442"/>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2025 Quick Win</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solidFill>
                  </a:tcPr>
                </a:tc>
                <a:tc>
                  <a:txBody>
                    <a:bodyPr/>
                    <a:lstStyle/>
                    <a:p>
                      <a:pPr algn="l" fontAlgn="ctr">
                        <a:buNone/>
                      </a:pPr>
                      <a:r>
                        <a:rPr lang="en-NZ" sz="950" b="0" i="0" u="none" strike="noStrike" dirty="0">
                          <a:solidFill>
                            <a:srgbClr val="000000"/>
                          </a:solidFill>
                          <a:effectLst/>
                          <a:latin typeface="Calibri" panose="020F0502020204030204" pitchFamily="34" charset="0"/>
                        </a:rPr>
                        <a:t>Part 115 – aviation adventure operations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dirty="0"/>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43957705"/>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2025 Quick Win</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solidFill>
                  </a:tcPr>
                </a:tc>
                <a:tc>
                  <a:txBody>
                    <a:bodyPr/>
                    <a:lstStyle/>
                    <a:p>
                      <a:pPr algn="l" fontAlgn="ctr">
                        <a:buNone/>
                      </a:pPr>
                      <a:r>
                        <a:rPr lang="en-NZ" sz="950" b="0" i="0" u="none" strike="noStrike" dirty="0">
                          <a:solidFill>
                            <a:srgbClr val="000000"/>
                          </a:solidFill>
                          <a:effectLst/>
                          <a:latin typeface="Calibri" panose="020F0502020204030204" pitchFamily="34" charset="0"/>
                        </a:rPr>
                        <a:t>Part  91 – modern navigation &amp; comms equipment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dirty="0"/>
                    </a:p>
                  </a:txBody>
                  <a:tcPr marL="4816" marR="4816" marT="4816"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51034514"/>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2025 Quick Win</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139 – runway end safety areas (RESA) and engineered materials arresting systems (EMAS)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nchor="b">
                    <a:lnL w="635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174076176"/>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Safety Audit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18965"/>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ICAO Safety Audit Group 1 – flight training, medical certification, air operations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hMerge="1">
                  <a:txBody>
                    <a:bodyPr/>
                    <a:lstStyle/>
                    <a:p>
                      <a:endParaRPr dirty="0"/>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74144097"/>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Security Audit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DB450"/>
                    </a:solidFill>
                  </a:tcPr>
                </a:tc>
                <a:tc>
                  <a:txBody>
                    <a:bodyPr/>
                    <a:lstStyle/>
                    <a:p>
                      <a:pPr algn="l" fontAlgn="ctr">
                        <a:buNone/>
                      </a:pPr>
                      <a:r>
                        <a:rPr lang="en-NZ" sz="950" b="0" i="0" u="none" strike="noStrike" dirty="0">
                          <a:solidFill>
                            <a:srgbClr val="000000"/>
                          </a:solidFill>
                          <a:effectLst/>
                          <a:latin typeface="Calibri" panose="020F0502020204030204" pitchFamily="34" charset="0"/>
                        </a:rPr>
                        <a:t>Parts 108/140/109 – </a:t>
                      </a:r>
                      <a:r>
                        <a:rPr lang="en-US" sz="950" b="0" i="0" u="none" strike="noStrike" dirty="0">
                          <a:solidFill>
                            <a:srgbClr val="000000"/>
                          </a:solidFill>
                          <a:effectLst/>
                          <a:latin typeface="Calibri" panose="020F0502020204030204" pitchFamily="34" charset="0"/>
                        </a:rPr>
                        <a:t>Annex 17 alignment (cargo and training) </a:t>
                      </a:r>
                      <a:endParaRPr lang="en-NZ" sz="95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6">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T w="12700" cap="flat" cmpd="sng" algn="ctr">
                      <a:solidFill>
                        <a:schemeClr val="bg1">
                          <a:lumMod val="95000"/>
                        </a:schemeClr>
                      </a:solidFill>
                      <a:prstDash val="solid"/>
                      <a:round/>
                      <a:headEnd type="none" w="med" len="med"/>
                      <a:tailEnd type="none" w="med" len="med"/>
                    </a:lnT>
                  </a:tcPr>
                </a:tc>
                <a:tc hMerge="1">
                  <a:txBody>
                    <a:bodyPr/>
                    <a:lstStyle/>
                    <a:p>
                      <a:endParaRPr/>
                    </a:p>
                  </a:txBody>
                  <a:tcPr marL="4816" marR="4816" marT="4816" marB="0"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endParaRPr dirty="0"/>
                    </a:p>
                  </a:txBody>
                  <a:tcPr marL="4816" marR="4816" marT="4816" marB="0" anchor="b">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61645781"/>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NZ" sz="950" b="0" i="0" u="none" strike="noStrike" dirty="0">
                          <a:solidFill>
                            <a:srgbClr val="000000"/>
                          </a:solidFill>
                          <a:effectLst/>
                          <a:latin typeface="Calibri" panose="020F0502020204030204" pitchFamily="34" charset="0"/>
                        </a:rPr>
                        <a:t>Parts 21 &amp; 145 – </a:t>
                      </a:r>
                      <a:r>
                        <a:rPr lang="en-US" sz="950" b="0" i="0" u="none" strike="noStrike" dirty="0">
                          <a:solidFill>
                            <a:srgbClr val="000000"/>
                          </a:solidFill>
                          <a:effectLst/>
                          <a:latin typeface="Calibri" panose="020F0502020204030204" pitchFamily="34" charset="0"/>
                        </a:rPr>
                        <a:t>recognition of foreign regulatory frameworks for certification and maintenance</a:t>
                      </a:r>
                      <a:endParaRPr lang="en-NZ" sz="95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lang="en-NZ" dirty="0"/>
                    </a:p>
                  </a:txBody>
                  <a:tcPr marL="4816" marR="4816" marT="4816" marB="0" anchor="ctr">
                    <a:lnL w="1270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hMerge="1">
                  <a:txBody>
                    <a:bodyPr/>
                    <a:lstStyle/>
                    <a:p>
                      <a:endParaRPr lang="en-NZ" dirty="0"/>
                    </a:p>
                  </a:txBody>
                  <a:tcPr marL="4816" marR="4816" marT="4816" marB="0" anchor="ctr">
                    <a:lnL w="12700" cap="flat" cmpd="sng" algn="ctr">
                      <a:solidFill>
                        <a:schemeClr val="bg1">
                          <a:lumMod val="95000"/>
                        </a:schemeClr>
                      </a:solidFill>
                      <a:prstDash val="solid"/>
                      <a:round/>
                      <a:headEnd type="none" w="med" len="med"/>
                      <a:tailEnd type="none" w="med" len="med"/>
                    </a:lnL>
                  </a:tcPr>
                </a:tc>
                <a:tc hMerge="1">
                  <a:txBody>
                    <a:bodyPr/>
                    <a:lstStyle/>
                    <a:p>
                      <a:endParaRPr lang="en-NZ" dirty="0"/>
                    </a:p>
                  </a:txBody>
                  <a:tcPr marL="4816" marR="4816" marT="4816" marB="0" anchor="ctr">
                    <a:lnL w="12700" cap="flat" cmpd="sng" algn="ctr">
                      <a:solidFill>
                        <a:schemeClr val="bg1">
                          <a:lumMod val="95000"/>
                        </a:schemeClr>
                      </a:solidFill>
                      <a:prstDash val="solid"/>
                      <a:round/>
                      <a:headEnd type="none" w="med" len="med"/>
                      <a:tailEnd type="none" w="med" len="med"/>
                    </a:lnL>
                  </a:tcPr>
                </a:tc>
                <a:tc>
                  <a:txBody>
                    <a:bodyPr/>
                    <a:lstStyle/>
                    <a:p>
                      <a:endParaRPr lang="en-NZ" sz="1200" dirty="0"/>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3979346"/>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Investigation into better enabling agricultural drone use</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endParaRPr lang="en-NZ" sz="1200" dirty="0"/>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lang="en-NZ" dirty="0"/>
                    </a:p>
                  </a:txBody>
                  <a:tcPr marL="4816" marR="4816" marT="4816" marB="0" anchor="ctr">
                    <a:lnL w="12700" cap="flat" cmpd="sng" algn="ctr">
                      <a:solidFill>
                        <a:schemeClr val="bg1">
                          <a:lumMod val="95000"/>
                        </a:schemeClr>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solidFill>
                      <a:schemeClr val="accent2">
                        <a:lumMod val="60000"/>
                        <a:lumOff val="40000"/>
                      </a:schemeClr>
                    </a:solidFill>
                  </a:tcPr>
                </a:tc>
                <a:tc>
                  <a:txBody>
                    <a:bodyPr/>
                    <a:lstStyle/>
                    <a:p>
                      <a:endParaRPr lang="en-NZ" sz="1200" dirty="0"/>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NZ" sz="1200" dirty="0"/>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NZ" sz="1200" dirty="0"/>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61834867"/>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Safety Audit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18965"/>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ICAO Safety Audit Group 2 – aircraft maintenance, airworthiness, and air navigation</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hMerge="1">
                  <a:txBody>
                    <a:bodyPr/>
                    <a:lstStyle/>
                    <a:p>
                      <a:endParaRPr dirty="0"/>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59520713"/>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Security Audit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DB450"/>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Cybersecurity – ICAO alignment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hMerge="1">
                  <a:txBody>
                    <a:bodyPr/>
                    <a:lstStyle/>
                    <a:p>
                      <a:endParaRPr dirty="0"/>
                    </a:p>
                  </a:txBody>
                  <a:tcPr marL="4816" marR="4816" marT="4816" marB="0" anchor="b">
                    <a:lnL w="635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3936424"/>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Modernisation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Complete review of Part 61: Pilot Licences and Ratings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7">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44310"/>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b"/>
                </a:tc>
                <a:tc hMerge="1">
                  <a:txBody>
                    <a:bodyPr/>
                    <a:lstStyle/>
                    <a:p>
                      <a:endParaRPr/>
                    </a:p>
                  </a:txBody>
                  <a:tcPr marL="4816" marR="4816" marT="4816" marB="0" anchor="b"/>
                </a:tc>
                <a:tc hMerge="1">
                  <a:txBody>
                    <a:bodyPr/>
                    <a:lstStyle/>
                    <a:p>
                      <a:endParaRPr/>
                    </a:p>
                  </a:txBody>
                  <a:tcPr marL="4816" marR="4816" marT="4816" marB="0" anchor="b"/>
                </a:tc>
                <a:tc hMerge="1">
                  <a:txBody>
                    <a:bodyPr/>
                    <a:lstStyle/>
                    <a:p>
                      <a:endParaRPr dirty="0"/>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110968322"/>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Modernisation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Parts 171/172 – review air navigation services and navigational aids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6">
                  <a:txBody>
                    <a:bodyPr/>
                    <a:lstStyle/>
                    <a:p>
                      <a:pPr algn="l" fontAlgn="ctr">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solidFill>
                  </a:tcPr>
                </a:tc>
                <a:tc hMerge="1">
                  <a:txBody>
                    <a:bodyPr/>
                    <a:lstStyle/>
                    <a:p>
                      <a:endParaRPr/>
                    </a:p>
                  </a:txBody>
                  <a:tcPr marL="4816" marR="4816" marT="4816"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hMerge="1">
                  <a:txBody>
                    <a:bodyPr/>
                    <a:lstStyle/>
                    <a:p>
                      <a:endParaRPr/>
                    </a:p>
                  </a:txBody>
                  <a:tcPr marL="4816" marR="4816" marT="4816"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tc>
                <a:tc hMerge="1">
                  <a:txBody>
                    <a:bodyPr/>
                    <a:lstStyle/>
                    <a:p>
                      <a:endParaRPr/>
                    </a:p>
                  </a:txBody>
                  <a:tcPr marL="4816" marR="4816" marT="4816" marB="0" anchor="ctr"/>
                </a:tc>
                <a:tc hMerge="1">
                  <a:txBody>
                    <a:bodyPr/>
                    <a:lstStyle/>
                    <a:p>
                      <a:endParaRPr dirty="0"/>
                    </a:p>
                  </a:txBody>
                  <a:tcPr marL="4816" marR="4816" marT="4816" marB="0" anchor="ct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07743096"/>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Security Audit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4DB450"/>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Parts 108/140 – aircraft security search</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lang="en-NZ"/>
                    </a:p>
                  </a:txBody>
                  <a:tcPr/>
                </a:tc>
                <a:tc hMerge="1">
                  <a:txBody>
                    <a:bodyPr/>
                    <a:lstStyle/>
                    <a:p>
                      <a:endParaRPr lang="en-NZ"/>
                    </a:p>
                  </a:txBody>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106104566"/>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Alignment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Parts 101/102 – alignment with ICAO drone standards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b">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nchor="b"/>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74354869"/>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Modernisation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4"/>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66 – review of Licensing Aircraft Maintenance Engineers (LAME)</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5">
                  <a:txBody>
                    <a:bodyPr/>
                    <a:lstStyle/>
                    <a:p>
                      <a:pPr algn="l" fontAlgn="ctr">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tc>
                <a:tc hMerge="1">
                  <a:txBody>
                    <a:bodyPr/>
                    <a:lstStyle/>
                    <a:p>
                      <a:endParaRPr/>
                    </a:p>
                  </a:txBody>
                  <a:tcPr marL="4816" marR="4816" marT="4816" marB="0" anchor="ctr"/>
                </a:tc>
                <a:tc hMerge="1">
                  <a:txBody>
                    <a:bodyPr/>
                    <a:lstStyle/>
                    <a:p>
                      <a:endParaRPr dirty="0"/>
                    </a:p>
                  </a:txBody>
                  <a:tcPr marL="4816" marR="4816" marT="4816" marB="0" anchor="ct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8492026"/>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Alignment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92 – dangerous goods review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lnL w="635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67856492"/>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91 – portable electronic devices &amp; lithium batteries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endParaRPr lang="en-NZ" sz="800" b="0" i="0" u="none" strike="noStrike">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pPr algn="l" fontAlgn="t">
                        <a:buNone/>
                      </a:pPr>
                      <a:endParaRPr lang="en-NZ" sz="1200" b="0" i="0" u="none" strike="noStrike" dirty="0">
                        <a:solidFill>
                          <a:srgbClr val="000000"/>
                        </a:solidFill>
                        <a:effectLst/>
                        <a:latin typeface="Calibri" panose="020F0502020204030204" pitchFamily="34" charset="0"/>
                      </a:endParaRPr>
                    </a:p>
                  </a:txBody>
                  <a:tcPr marL="4816" marR="4816" marT="4816"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pPr algn="l" fontAlgn="t">
                        <a:buNone/>
                      </a:pPr>
                      <a:endParaRPr lang="en-NZ" sz="1200" b="0" i="0" u="none" strike="noStrike" dirty="0">
                        <a:solidFill>
                          <a:srgbClr val="000000"/>
                        </a:solidFill>
                        <a:effectLst/>
                        <a:latin typeface="Calibri" panose="020F0502020204030204" pitchFamily="34" charset="0"/>
                      </a:endParaRPr>
                    </a:p>
                  </a:txBody>
                  <a:tcPr marL="4816" marR="4816" marT="4816"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hMerge="1">
                  <a:txBody>
                    <a:bodyPr/>
                    <a:lstStyle/>
                    <a:p>
                      <a:pPr algn="l" fontAlgn="t">
                        <a:buNone/>
                      </a:pPr>
                      <a:endParaRPr lang="en-NZ" sz="1200" b="0" i="0" u="none" strike="noStrike" dirty="0">
                        <a:solidFill>
                          <a:srgbClr val="000000"/>
                        </a:solidFill>
                        <a:effectLst/>
                        <a:latin typeface="Calibri" panose="020F0502020204030204" pitchFamily="34" charset="0"/>
                      </a:endParaRPr>
                    </a:p>
                  </a:txBody>
                  <a:tcPr marL="4816" marR="4816" marT="4816" marB="0" anchor="ctr">
                    <a:lnL w="6350" cap="flat" cmpd="sng" algn="ctr">
                      <a:solidFill>
                        <a:schemeClr val="bg2"/>
                      </a:solidFill>
                      <a:prstDash val="solid"/>
                      <a:round/>
                      <a:headEnd type="none" w="med" len="med"/>
                      <a:tailEnd type="none" w="med" len="med"/>
                    </a:lnL>
                    <a:lnR w="6350" cap="flat" cmpd="sng" algn="ctr">
                      <a:solidFill>
                        <a:schemeClr val="bg2"/>
                      </a:solid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fontAlgn="t">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911379879"/>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Modernisation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962A6"/>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91 – general rule structure &amp; content update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solidFill>
                  </a:tcPr>
                </a:tc>
                <a:tc hMerge="1">
                  <a:txBody>
                    <a:bodyPr/>
                    <a:lstStyle/>
                    <a:p>
                      <a:endParaRPr/>
                    </a:p>
                  </a:txBody>
                  <a:tcPr marL="4816" marR="4816" marT="4816" marB="0" anchor="b">
                    <a:lnL w="635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hMerge="1">
                  <a:txBody>
                    <a:bodyPr/>
                    <a:lstStyle/>
                    <a:p>
                      <a:endParaRPr/>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hMerge="1">
                  <a:txBody>
                    <a:bodyPr/>
                    <a:lstStyle/>
                    <a:p>
                      <a:endParaRPr dirty="0"/>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763481400"/>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Alignment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ICAO alignment – specific </a:t>
                      </a:r>
                      <a:r>
                        <a:rPr lang="en-US" sz="950" b="0" i="0" u="none" strike="noStrike" kern="1200" dirty="0">
                          <a:solidFill>
                            <a:srgbClr val="000000"/>
                          </a:solidFill>
                          <a:effectLst/>
                          <a:latin typeface="Calibri" panose="020F0502020204030204" pitchFamily="34" charset="0"/>
                          <a:ea typeface="+mn-ea"/>
                          <a:cs typeface="+mn-cs"/>
                        </a:rPr>
                        <a:t>weather</a:t>
                      </a:r>
                      <a:r>
                        <a:rPr lang="en-US" sz="950" b="0" i="0" u="none" strike="noStrike" dirty="0">
                          <a:solidFill>
                            <a:srgbClr val="000000"/>
                          </a:solidFill>
                          <a:effectLst/>
                          <a:latin typeface="Calibri" panose="020F0502020204030204" pitchFamily="34" charset="0"/>
                        </a:rPr>
                        <a:t> issues (windshear)</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t">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hMerge="1">
                  <a:txBody>
                    <a:bodyPr/>
                    <a:lstStyle/>
                    <a:p>
                      <a:endParaRPr dirty="0"/>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29223592"/>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Parts 139/140 – security tiers and differential equipment standards</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ctr">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519386873"/>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ICAO Alignment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139 – ICAO alignment – runway strip width</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dirty="0"/>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92369718"/>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21 – aircraft products and parts review and update</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ctr">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ctr">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448426601"/>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Modernisation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962A6"/>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101 – review of requirements for small rockets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4">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tc hMerge="1">
                  <a:txBody>
                    <a:bodyPr/>
                    <a:lstStyle/>
                    <a:p>
                      <a:endParaRPr dirty="0"/>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31746438"/>
                  </a:ext>
                </a:extLst>
              </a:tr>
              <a:tr h="234000">
                <a:tc>
                  <a:txBody>
                    <a:bodyPr/>
                    <a:lstStyle/>
                    <a:p>
                      <a:pPr algn="ctr" fontAlgn="ctr">
                        <a:buNone/>
                      </a:pPr>
                      <a:r>
                        <a:rPr lang="en-NZ" sz="900" b="1" i="0" u="none" strike="noStrike" dirty="0">
                          <a:solidFill>
                            <a:srgbClr val="FFFFFF"/>
                          </a:solidFill>
                          <a:effectLst/>
                          <a:latin typeface="Calibri" panose="020F0502020204030204" pitchFamily="34" charset="0"/>
                        </a:rPr>
                        <a:t>Economic Benefit</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solidFill>
                  </a:tcPr>
                </a:tc>
                <a:tc>
                  <a:txBody>
                    <a:bodyPr/>
                    <a:lstStyle/>
                    <a:p>
                      <a:pPr algn="l" fontAlgn="ctr">
                        <a:buNone/>
                      </a:pPr>
                      <a:r>
                        <a:rPr lang="en-US" sz="950" b="0" i="0" u="none" strike="noStrike" dirty="0">
                          <a:solidFill>
                            <a:srgbClr val="000000"/>
                          </a:solidFill>
                          <a:effectLst/>
                          <a:latin typeface="Calibri" panose="020F0502020204030204" pitchFamily="34" charset="0"/>
                        </a:rPr>
                        <a:t>Part 102 – oversight of uncrewed aircraft systems (UAS) aerodromes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buNone/>
                      </a:pPr>
                      <a:r>
                        <a:rPr lang="en-NZ" sz="800" b="0" i="0" u="none" strike="noStrike" dirty="0">
                          <a:solidFill>
                            <a:srgbClr val="000000"/>
                          </a:solidFill>
                          <a:effectLst/>
                          <a:latin typeface="Calibri" panose="020F0502020204030204" pitchFamily="34" charset="0"/>
                        </a:rPr>
                        <a:t> </a:t>
                      </a: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b">
                        <a:buNone/>
                      </a:pPr>
                      <a:endParaRPr lang="en-NZ" sz="800" b="0" i="0" u="none" strike="noStrike" dirty="0">
                        <a:solidFill>
                          <a:srgbClr val="000000"/>
                        </a:solidFill>
                        <a:effectLst/>
                        <a:latin typeface="Calibri" panose="020F0502020204030204" pitchFamily="34" charset="0"/>
                      </a:endParaRPr>
                    </a:p>
                  </a:txBody>
                  <a:tcPr marL="3232" marR="3232" marT="3232"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60000"/>
                        <a:lumOff val="40000"/>
                      </a:schemeClr>
                    </a:solidFill>
                  </a:tcPr>
                </a:tc>
                <a:tc hMerge="1">
                  <a:txBody>
                    <a:bodyPr/>
                    <a:lstStyle/>
                    <a:p>
                      <a:endParaRPr/>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tc hMerge="1">
                  <a:txBody>
                    <a:bodyPr/>
                    <a:lstStyle/>
                    <a:p>
                      <a:endParaRPr dirty="0"/>
                    </a:p>
                  </a:txBody>
                  <a:tcPr marL="4816" marR="4816" marT="4816" marB="0" anchor="b">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32478038"/>
                  </a:ext>
                </a:extLst>
              </a:tr>
            </a:tbl>
          </a:graphicData>
        </a:graphic>
      </p:graphicFrame>
      <p:graphicFrame>
        <p:nvGraphicFramePr>
          <p:cNvPr id="7" name="Table 6">
            <a:extLst>
              <a:ext uri="{FF2B5EF4-FFF2-40B4-BE49-F238E27FC236}">
                <a16:creationId xmlns:a16="http://schemas.microsoft.com/office/drawing/2014/main" id="{F65ECFD0-16F5-14F3-92EF-76C3EC7E7523}"/>
              </a:ext>
            </a:extLst>
          </p:cNvPr>
          <p:cNvGraphicFramePr>
            <a:graphicFrameLocks noGrp="1"/>
          </p:cNvGraphicFramePr>
          <p:nvPr>
            <p:extLst>
              <p:ext uri="{D42A27DB-BD31-4B8C-83A1-F6EECF244321}">
                <p14:modId xmlns:p14="http://schemas.microsoft.com/office/powerpoint/2010/main" val="2899335480"/>
              </p:ext>
            </p:extLst>
          </p:nvPr>
        </p:nvGraphicFramePr>
        <p:xfrm>
          <a:off x="6460391" y="5276033"/>
          <a:ext cx="1825770" cy="1004773"/>
        </p:xfrm>
        <a:graphic>
          <a:graphicData uri="http://schemas.openxmlformats.org/drawingml/2006/table">
            <a:tbl>
              <a:tblPr firstRow="1" bandRow="1">
                <a:tableStyleId>{2D5ABB26-0587-4C30-8999-92F81FD0307C}</a:tableStyleId>
              </a:tblPr>
              <a:tblGrid>
                <a:gridCol w="912885">
                  <a:extLst>
                    <a:ext uri="{9D8B030D-6E8A-4147-A177-3AD203B41FA5}">
                      <a16:colId xmlns:a16="http://schemas.microsoft.com/office/drawing/2014/main" val="2559030701"/>
                    </a:ext>
                  </a:extLst>
                </a:gridCol>
                <a:gridCol w="912885">
                  <a:extLst>
                    <a:ext uri="{9D8B030D-6E8A-4147-A177-3AD203B41FA5}">
                      <a16:colId xmlns:a16="http://schemas.microsoft.com/office/drawing/2014/main" val="2797466176"/>
                    </a:ext>
                  </a:extLst>
                </a:gridCol>
              </a:tblGrid>
              <a:tr h="325077">
                <a:tc gridSpan="2">
                  <a:txBody>
                    <a:bodyPr/>
                    <a:lstStyle/>
                    <a:p>
                      <a:r>
                        <a:rPr lang="en-NZ" sz="900" b="1" dirty="0"/>
                        <a:t>Key: Project size</a:t>
                      </a:r>
                    </a:p>
                  </a:txBody>
                  <a:tcPr marL="61366" marR="61366" marT="30683" marB="30683"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bg1">
                        <a:lumMod val="95000"/>
                      </a:schemeClr>
                    </a:solidFill>
                  </a:tcPr>
                </a:tc>
                <a:tc hMerge="1">
                  <a:txBody>
                    <a:bodyPr/>
                    <a:lstStyle/>
                    <a:p>
                      <a:endParaRPr lang="en-NZ" sz="1100" b="1" dirty="0"/>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tcPr>
                </a:tc>
                <a:extLst>
                  <a:ext uri="{0D108BD9-81ED-4DB2-BD59-A6C34878D82A}">
                    <a16:rowId xmlns:a16="http://schemas.microsoft.com/office/drawing/2014/main" val="3301775317"/>
                  </a:ext>
                </a:extLst>
              </a:tr>
              <a:tr h="358186">
                <a:tc>
                  <a:txBody>
                    <a:bodyPr/>
                    <a:lstStyle/>
                    <a:p>
                      <a:r>
                        <a:rPr lang="en-NZ" sz="1100" dirty="0"/>
                        <a:t>Small</a:t>
                      </a:r>
                    </a:p>
                  </a:txBody>
                  <a:tcPr marL="61366" marR="61366" marT="30683" marB="30683"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2">
                        <a:lumMod val="60000"/>
                        <a:lumOff val="40000"/>
                      </a:schemeClr>
                    </a:solidFill>
                  </a:tcPr>
                </a:tc>
                <a:tc>
                  <a:txBody>
                    <a:bodyPr/>
                    <a:lstStyle/>
                    <a:p>
                      <a:r>
                        <a:rPr lang="en-NZ" sz="1100" dirty="0"/>
                        <a:t>Large</a:t>
                      </a:r>
                    </a:p>
                  </a:txBody>
                  <a:tcPr marL="61366" marR="61366" marT="30683" marB="30683"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1533615403"/>
                  </a:ext>
                </a:extLst>
              </a:tr>
              <a:tr h="321510">
                <a:tc>
                  <a:txBody>
                    <a:bodyPr/>
                    <a:lstStyle/>
                    <a:p>
                      <a:r>
                        <a:rPr lang="en-NZ" sz="1100" dirty="0"/>
                        <a:t>Medium</a:t>
                      </a:r>
                    </a:p>
                  </a:txBody>
                  <a:tcPr marL="61366" marR="61366" marT="30683" marB="30683"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100" dirty="0"/>
                        <a:t>Extra large</a:t>
                      </a:r>
                    </a:p>
                  </a:txBody>
                  <a:tcPr marL="61366" marR="61366" marT="30683" marB="30683"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solidFill>
                      <a:srgbClr val="B44310"/>
                    </a:solidFill>
                  </a:tcPr>
                </a:tc>
                <a:extLst>
                  <a:ext uri="{0D108BD9-81ED-4DB2-BD59-A6C34878D82A}">
                    <a16:rowId xmlns:a16="http://schemas.microsoft.com/office/drawing/2014/main" val="3548374547"/>
                  </a:ext>
                </a:extLst>
              </a:tr>
            </a:tbl>
          </a:graphicData>
        </a:graphic>
      </p:graphicFrame>
      <p:sp>
        <p:nvSpPr>
          <p:cNvPr id="2" name="Title 1">
            <a:extLst>
              <a:ext uri="{FF2B5EF4-FFF2-40B4-BE49-F238E27FC236}">
                <a16:creationId xmlns:a16="http://schemas.microsoft.com/office/drawing/2014/main" id="{0D44D064-F247-B12F-B170-A6377EF74321}"/>
              </a:ext>
            </a:extLst>
          </p:cNvPr>
          <p:cNvSpPr>
            <a:spLocks noGrp="1"/>
          </p:cNvSpPr>
          <p:nvPr>
            <p:ph type="title"/>
          </p:nvPr>
        </p:nvSpPr>
        <p:spPr>
          <a:xfrm>
            <a:off x="235553" y="100405"/>
            <a:ext cx="10515600" cy="461070"/>
          </a:xfrm>
        </p:spPr>
        <p:txBody>
          <a:bodyPr anchor="t">
            <a:normAutofit fontScale="90000"/>
          </a:bodyPr>
          <a:lstStyle/>
          <a:p>
            <a:r>
              <a:rPr lang="en-NZ" sz="3200" dirty="0"/>
              <a:t>Current programme timeline</a:t>
            </a:r>
          </a:p>
        </p:txBody>
      </p:sp>
    </p:spTree>
    <p:extLst>
      <p:ext uri="{BB962C8B-B14F-4D97-AF65-F5344CB8AC3E}">
        <p14:creationId xmlns:p14="http://schemas.microsoft.com/office/powerpoint/2010/main" val="3830314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90665A-5024-F174-723E-4711AFE737FB}"/>
              </a:ext>
            </a:extLst>
          </p:cNvPr>
          <p:cNvSpPr>
            <a:spLocks noGrp="1"/>
          </p:cNvSpPr>
          <p:nvPr>
            <p:ph type="title"/>
          </p:nvPr>
        </p:nvSpPr>
        <p:spPr/>
        <p:txBody>
          <a:bodyPr/>
          <a:lstStyle/>
          <a:p>
            <a:r>
              <a:rPr lang="en-NZ" dirty="0"/>
              <a:t>All about TAGs</a:t>
            </a:r>
          </a:p>
        </p:txBody>
      </p:sp>
      <p:sp>
        <p:nvSpPr>
          <p:cNvPr id="7" name="Text Placeholder 6">
            <a:extLst>
              <a:ext uri="{FF2B5EF4-FFF2-40B4-BE49-F238E27FC236}">
                <a16:creationId xmlns:a16="http://schemas.microsoft.com/office/drawing/2014/main" id="{4A009FB5-F4DF-D609-1B79-35F16D3EFBE8}"/>
              </a:ext>
            </a:extLst>
          </p:cNvPr>
          <p:cNvSpPr>
            <a:spLocks noGrp="1"/>
          </p:cNvSpPr>
          <p:nvPr>
            <p:ph type="body" idx="1"/>
          </p:nvPr>
        </p:nvSpPr>
        <p:spPr>
          <a:xfrm>
            <a:off x="831850" y="4054972"/>
            <a:ext cx="3429065" cy="1308880"/>
          </a:xfrm>
        </p:spPr>
        <p:txBody>
          <a:bodyPr>
            <a:noAutofit/>
          </a:bodyPr>
          <a:lstStyle/>
          <a:p>
            <a:r>
              <a:rPr lang="en-US" dirty="0"/>
              <a:t>Purpose and scop</a:t>
            </a:r>
            <a:r>
              <a:rPr lang="en-NZ" dirty="0"/>
              <a:t>e</a:t>
            </a:r>
          </a:p>
          <a:p>
            <a:r>
              <a:rPr lang="en-NZ" dirty="0"/>
              <a:t>Input</a:t>
            </a:r>
          </a:p>
          <a:p>
            <a:r>
              <a:rPr lang="en-NZ" dirty="0"/>
              <a:t>Out of scope</a:t>
            </a:r>
          </a:p>
        </p:txBody>
      </p:sp>
      <p:sp>
        <p:nvSpPr>
          <p:cNvPr id="3" name="Date Placeholder 2">
            <a:extLst>
              <a:ext uri="{FF2B5EF4-FFF2-40B4-BE49-F238E27FC236}">
                <a16:creationId xmlns:a16="http://schemas.microsoft.com/office/drawing/2014/main" id="{FC25E254-6D98-FA78-D297-9FC3F86061A1}"/>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A3433A70-32A0-8C78-282F-86C018925E74}"/>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4FA64556-294B-7E97-661E-47B05FDDE2FC}"/>
              </a:ext>
            </a:extLst>
          </p:cNvPr>
          <p:cNvSpPr>
            <a:spLocks noGrp="1"/>
          </p:cNvSpPr>
          <p:nvPr>
            <p:ph type="sldNum" sz="quarter" idx="12"/>
          </p:nvPr>
        </p:nvSpPr>
        <p:spPr/>
        <p:txBody>
          <a:bodyPr/>
          <a:lstStyle/>
          <a:p>
            <a:fld id="{8DDDAAD1-BDC8-874A-972D-804C23B32440}" type="slidenum">
              <a:rPr lang="en-US" smtClean="0"/>
              <a:pPr/>
              <a:t>8</a:t>
            </a:fld>
            <a:endParaRPr lang="en-US" dirty="0"/>
          </a:p>
        </p:txBody>
      </p:sp>
      <p:sp>
        <p:nvSpPr>
          <p:cNvPr id="2" name="Text Placeholder 6">
            <a:extLst>
              <a:ext uri="{FF2B5EF4-FFF2-40B4-BE49-F238E27FC236}">
                <a16:creationId xmlns:a16="http://schemas.microsoft.com/office/drawing/2014/main" id="{F575A3BA-948F-2067-0AFC-0C300806650A}"/>
              </a:ext>
            </a:extLst>
          </p:cNvPr>
          <p:cNvSpPr txBox="1">
            <a:spLocks/>
          </p:cNvSpPr>
          <p:nvPr/>
        </p:nvSpPr>
        <p:spPr>
          <a:xfrm>
            <a:off x="5556250" y="4054972"/>
            <a:ext cx="4143931" cy="130888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tx1"/>
              </a:buClr>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tx1"/>
              </a:buClr>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Clr>
                <a:schemeClr val="tx1"/>
              </a:buClr>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Clr>
                <a:schemeClr val="tx1"/>
              </a:buClr>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Clr>
                <a:schemeClr val="tx1"/>
              </a:buClr>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Differences across projects</a:t>
            </a:r>
            <a:endParaRPr lang="en-NZ" dirty="0"/>
          </a:p>
          <a:p>
            <a:r>
              <a:rPr lang="en-NZ" dirty="0"/>
              <a:t>Transparency</a:t>
            </a:r>
          </a:p>
          <a:p>
            <a:endParaRPr lang="en-NZ" dirty="0"/>
          </a:p>
        </p:txBody>
      </p:sp>
    </p:spTree>
    <p:extLst>
      <p:ext uri="{BB962C8B-B14F-4D97-AF65-F5344CB8AC3E}">
        <p14:creationId xmlns:p14="http://schemas.microsoft.com/office/powerpoint/2010/main" val="138711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271E-D9B4-68B8-814F-C85436B7827F}"/>
              </a:ext>
            </a:extLst>
          </p:cNvPr>
          <p:cNvSpPr>
            <a:spLocks noGrp="1"/>
          </p:cNvSpPr>
          <p:nvPr>
            <p:ph type="title"/>
          </p:nvPr>
        </p:nvSpPr>
        <p:spPr/>
        <p:txBody>
          <a:bodyPr/>
          <a:lstStyle/>
          <a:p>
            <a:r>
              <a:rPr lang="en-NZ" dirty="0"/>
              <a:t>Purpose and scope</a:t>
            </a:r>
          </a:p>
        </p:txBody>
      </p:sp>
      <p:sp>
        <p:nvSpPr>
          <p:cNvPr id="3" name="Date Placeholder 2">
            <a:extLst>
              <a:ext uri="{FF2B5EF4-FFF2-40B4-BE49-F238E27FC236}">
                <a16:creationId xmlns:a16="http://schemas.microsoft.com/office/drawing/2014/main" id="{90BC2FC4-F8E4-E07B-B95B-7044BEDE2773}"/>
              </a:ext>
            </a:extLst>
          </p:cNvPr>
          <p:cNvSpPr>
            <a:spLocks noGrp="1"/>
          </p:cNvSpPr>
          <p:nvPr>
            <p:ph type="dt" sz="half" idx="10"/>
          </p:nvPr>
        </p:nvSpPr>
        <p:spPr/>
        <p:txBody>
          <a:bodyPr/>
          <a:lstStyle/>
          <a:p>
            <a:fld id="{431F4D16-CD8F-754B-9396-3C90AEFBADDD}" type="datetime3">
              <a:rPr lang="en-NZ" smtClean="0"/>
              <a:t>7 May 2026</a:t>
            </a:fld>
            <a:endParaRPr lang="en-US" dirty="0"/>
          </a:p>
        </p:txBody>
      </p:sp>
      <p:sp>
        <p:nvSpPr>
          <p:cNvPr id="4" name="Footer Placeholder 3">
            <a:extLst>
              <a:ext uri="{FF2B5EF4-FFF2-40B4-BE49-F238E27FC236}">
                <a16:creationId xmlns:a16="http://schemas.microsoft.com/office/drawing/2014/main" id="{5A1589D5-4736-12BA-B09E-976A0C11734A}"/>
              </a:ext>
            </a:extLst>
          </p:cNvPr>
          <p:cNvSpPr>
            <a:spLocks noGrp="1"/>
          </p:cNvSpPr>
          <p:nvPr>
            <p:ph type="ftr" sz="quarter" idx="11"/>
          </p:nvPr>
        </p:nvSpPr>
        <p:spPr/>
        <p:txBody>
          <a:bodyPr/>
          <a:lstStyle/>
          <a:p>
            <a:pPr algn="l"/>
            <a:r>
              <a:rPr lang="en-US"/>
              <a:t>Civil Aviation Authority </a:t>
            </a:r>
            <a:endParaRPr lang="en-US" dirty="0"/>
          </a:p>
        </p:txBody>
      </p:sp>
      <p:sp>
        <p:nvSpPr>
          <p:cNvPr id="5" name="Slide Number Placeholder 4">
            <a:extLst>
              <a:ext uri="{FF2B5EF4-FFF2-40B4-BE49-F238E27FC236}">
                <a16:creationId xmlns:a16="http://schemas.microsoft.com/office/drawing/2014/main" id="{48BECB0F-39E1-5CE9-24FA-E0A6B1C55159}"/>
              </a:ext>
            </a:extLst>
          </p:cNvPr>
          <p:cNvSpPr>
            <a:spLocks noGrp="1"/>
          </p:cNvSpPr>
          <p:nvPr>
            <p:ph type="sldNum" sz="quarter" idx="12"/>
          </p:nvPr>
        </p:nvSpPr>
        <p:spPr/>
        <p:txBody>
          <a:bodyPr/>
          <a:lstStyle/>
          <a:p>
            <a:fld id="{8DDDAAD1-BDC8-874A-972D-804C23B32440}" type="slidenum">
              <a:rPr lang="en-US" smtClean="0"/>
              <a:pPr/>
              <a:t>9</a:t>
            </a:fld>
            <a:endParaRPr lang="en-US" dirty="0"/>
          </a:p>
        </p:txBody>
      </p:sp>
      <p:sp>
        <p:nvSpPr>
          <p:cNvPr id="7" name="TextBox 6">
            <a:extLst>
              <a:ext uri="{FF2B5EF4-FFF2-40B4-BE49-F238E27FC236}">
                <a16:creationId xmlns:a16="http://schemas.microsoft.com/office/drawing/2014/main" id="{85AE7A15-9421-9FD2-36B9-AE7A96B8A572}"/>
              </a:ext>
            </a:extLst>
          </p:cNvPr>
          <p:cNvSpPr txBox="1"/>
          <p:nvPr/>
        </p:nvSpPr>
        <p:spPr>
          <a:xfrm>
            <a:off x="838200" y="1551157"/>
            <a:ext cx="4680284" cy="3400931"/>
          </a:xfrm>
          <a:prstGeom prst="rect">
            <a:avLst/>
          </a:prstGeom>
          <a:noFill/>
        </p:spPr>
        <p:txBody>
          <a:bodyPr wrap="square">
            <a:spAutoFit/>
          </a:bodyPr>
          <a:lstStyle/>
          <a:p>
            <a:pPr>
              <a:spcAft>
                <a:spcPts val="600"/>
              </a:spcAft>
            </a:pPr>
            <a:r>
              <a:rPr lang="en-US" sz="2000" dirty="0">
                <a:effectLst/>
                <a:ea typeface="Calibri" panose="020F0502020204030204" pitchFamily="34" charset="0"/>
                <a:cs typeface="Mangal" panose="02040503050203030202" pitchFamily="18" charset="0"/>
              </a:rPr>
              <a:t>To provide CAA with </a:t>
            </a:r>
          </a:p>
          <a:p>
            <a:pPr marL="742950" lvl="1" indent="-285750">
              <a:spcAft>
                <a:spcPts val="600"/>
              </a:spcAft>
              <a:buFont typeface="Arial" panose="020B0604020202020204" pitchFamily="34" charset="0"/>
              <a:buChar char="•"/>
            </a:pPr>
            <a:r>
              <a:rPr lang="en-US" sz="2000" b="1" u="sng" dirty="0">
                <a:solidFill>
                  <a:srgbClr val="018965"/>
                </a:solidFill>
                <a:effectLst/>
                <a:ea typeface="Calibri" panose="020F0502020204030204" pitchFamily="34" charset="0"/>
                <a:cs typeface="Mangal" panose="02040503050203030202" pitchFamily="18" charset="0"/>
              </a:rPr>
              <a:t>independent</a:t>
            </a:r>
            <a:r>
              <a:rPr lang="en-US" sz="2000" dirty="0">
                <a:effectLst/>
                <a:ea typeface="Calibri" panose="020F0502020204030204" pitchFamily="34" charset="0"/>
                <a:cs typeface="Mangal" panose="02040503050203030202" pitchFamily="18" charset="0"/>
              </a:rPr>
              <a:t> technical expertise </a:t>
            </a:r>
          </a:p>
          <a:p>
            <a:pPr marL="742950" lvl="1" indent="-285750">
              <a:spcAft>
                <a:spcPts val="600"/>
              </a:spcAft>
              <a:buFont typeface="Arial" panose="020B0604020202020204" pitchFamily="34" charset="0"/>
              <a:buChar char="•"/>
            </a:pPr>
            <a:r>
              <a:rPr lang="en-US" sz="2000" dirty="0">
                <a:effectLst/>
                <a:ea typeface="Calibri" panose="020F0502020204030204" pitchFamily="34" charset="0"/>
                <a:cs typeface="Mangal" panose="02040503050203030202" pitchFamily="18" charset="0"/>
              </a:rPr>
              <a:t>operational knowledge</a:t>
            </a:r>
          </a:p>
          <a:p>
            <a:pPr marL="742950" lvl="1" indent="-285750">
              <a:spcAft>
                <a:spcPts val="600"/>
              </a:spcAft>
              <a:buFont typeface="Arial" panose="020B0604020202020204" pitchFamily="34" charset="0"/>
              <a:buChar char="•"/>
            </a:pPr>
            <a:r>
              <a:rPr lang="en-US" sz="2000" dirty="0">
                <a:effectLst/>
                <a:ea typeface="Calibri" panose="020F0502020204030204" pitchFamily="34" charset="0"/>
                <a:cs typeface="Mangal" panose="02040503050203030202" pitchFamily="18" charset="0"/>
              </a:rPr>
              <a:t>practical industry experience</a:t>
            </a:r>
          </a:p>
          <a:p>
            <a:pPr>
              <a:spcAft>
                <a:spcPts val="600"/>
              </a:spcAft>
            </a:pPr>
            <a:r>
              <a:rPr lang="en-US" sz="2000" dirty="0">
                <a:effectLst/>
                <a:ea typeface="Calibri" panose="020F0502020204030204" pitchFamily="34" charset="0"/>
                <a:cs typeface="Mangal" panose="02040503050203030202" pitchFamily="18" charset="0"/>
              </a:rPr>
              <a:t>to support the development of </a:t>
            </a:r>
          </a:p>
          <a:p>
            <a:pPr marL="742950" lvl="1" indent="-285750">
              <a:spcAft>
                <a:spcPts val="600"/>
              </a:spcAft>
              <a:buFont typeface="Arial" panose="020B0604020202020204" pitchFamily="34" charset="0"/>
              <a:buChar char="•"/>
            </a:pPr>
            <a:r>
              <a:rPr lang="en-US" sz="2000" dirty="0">
                <a:effectLst/>
                <a:ea typeface="Calibri" panose="020F0502020204030204" pitchFamily="34" charset="0"/>
                <a:cs typeface="Mangal" panose="02040503050203030202" pitchFamily="18" charset="0"/>
              </a:rPr>
              <a:t>regulatory policy </a:t>
            </a:r>
          </a:p>
          <a:p>
            <a:pPr marL="742950" lvl="1" indent="-285750">
              <a:spcAft>
                <a:spcPts val="600"/>
              </a:spcAft>
              <a:buFont typeface="Arial" panose="020B0604020202020204" pitchFamily="34" charset="0"/>
              <a:buChar char="•"/>
            </a:pPr>
            <a:r>
              <a:rPr lang="en-US" sz="2000" dirty="0">
                <a:effectLst/>
                <a:ea typeface="Calibri" panose="020F0502020204030204" pitchFamily="34" charset="0"/>
                <a:cs typeface="Mangal" panose="02040503050203030202" pitchFamily="18" charset="0"/>
              </a:rPr>
              <a:t>rules</a:t>
            </a:r>
          </a:p>
          <a:p>
            <a:pPr marL="742950" lvl="1" indent="-285750">
              <a:spcAft>
                <a:spcPts val="600"/>
              </a:spcAft>
              <a:buFont typeface="Arial" panose="020B0604020202020204" pitchFamily="34" charset="0"/>
              <a:buChar char="•"/>
            </a:pPr>
            <a:r>
              <a:rPr lang="en-US" sz="2000" dirty="0">
                <a:effectLst/>
                <a:ea typeface="Calibri" panose="020F0502020204030204" pitchFamily="34" charset="0"/>
                <a:cs typeface="Mangal" panose="02040503050203030202" pitchFamily="18" charset="0"/>
              </a:rPr>
              <a:t>related guidance under the Civil Aviation Act 2023 for a project.</a:t>
            </a:r>
          </a:p>
        </p:txBody>
      </p:sp>
      <p:sp>
        <p:nvSpPr>
          <p:cNvPr id="6" name="TextBox 5">
            <a:extLst>
              <a:ext uri="{FF2B5EF4-FFF2-40B4-BE49-F238E27FC236}">
                <a16:creationId xmlns:a16="http://schemas.microsoft.com/office/drawing/2014/main" id="{DAAF979C-3912-449C-127B-6E045BF1E071}"/>
              </a:ext>
            </a:extLst>
          </p:cNvPr>
          <p:cNvSpPr txBox="1"/>
          <p:nvPr/>
        </p:nvSpPr>
        <p:spPr>
          <a:xfrm>
            <a:off x="5943601" y="1551157"/>
            <a:ext cx="5885199" cy="4632037"/>
          </a:xfrm>
          <a:prstGeom prst="rect">
            <a:avLst/>
          </a:prstGeom>
          <a:noFill/>
        </p:spPr>
        <p:txBody>
          <a:bodyPr wrap="square">
            <a:spAutoFit/>
          </a:bodyPr>
          <a:lstStyle/>
          <a:p>
            <a:pPr>
              <a:spcAft>
                <a:spcPts val="600"/>
              </a:spcAft>
            </a:pPr>
            <a:r>
              <a:rPr lang="en-US" dirty="0">
                <a:ea typeface="Calibri" panose="020F0502020204030204" pitchFamily="34" charset="0"/>
                <a:cs typeface="Mangal" panose="02040503050203030202" pitchFamily="18" charset="0"/>
              </a:rPr>
              <a:t>A</a:t>
            </a:r>
            <a:r>
              <a:rPr lang="en-US" dirty="0">
                <a:effectLst/>
                <a:ea typeface="Calibri" panose="020F0502020204030204" pitchFamily="34" charset="0"/>
                <a:cs typeface="Mangal" panose="02040503050203030202" pitchFamily="18" charset="0"/>
              </a:rPr>
              <a:t> </a:t>
            </a:r>
            <a:r>
              <a:rPr lang="en-US">
                <a:effectLst/>
                <a:ea typeface="Calibri" panose="020F0502020204030204" pitchFamily="34" charset="0"/>
                <a:cs typeface="Mangal" panose="02040503050203030202" pitchFamily="18" charset="0"/>
              </a:rPr>
              <a:t>Technical A</a:t>
            </a:r>
            <a:r>
              <a:rPr lang="en-US" dirty="0">
                <a:ea typeface="Calibri" panose="020F0502020204030204" pitchFamily="34" charset="0"/>
                <a:cs typeface="Mangal" panose="02040503050203030202" pitchFamily="18" charset="0"/>
              </a:rPr>
              <a:t>d</a:t>
            </a:r>
            <a:r>
              <a:rPr lang="en-US">
                <a:effectLst/>
                <a:ea typeface="Calibri" panose="020F0502020204030204" pitchFamily="34" charset="0"/>
                <a:cs typeface="Mangal" panose="02040503050203030202" pitchFamily="18" charset="0"/>
              </a:rPr>
              <a:t>visory </a:t>
            </a:r>
            <a:r>
              <a:rPr lang="en-US" dirty="0">
                <a:effectLst/>
                <a:ea typeface="Calibri" panose="020F0502020204030204" pitchFamily="34" charset="0"/>
                <a:cs typeface="Mangal" panose="02040503050203030202" pitchFamily="18" charset="0"/>
              </a:rPr>
              <a:t>Group exists to: </a:t>
            </a:r>
          </a:p>
          <a:p>
            <a:pPr marL="285750" indent="-285750">
              <a:spcAft>
                <a:spcPts val="600"/>
              </a:spcAft>
              <a:buFont typeface="Arial" panose="020B0604020202020204" pitchFamily="34" charset="0"/>
              <a:buChar char="•"/>
            </a:pPr>
            <a:r>
              <a:rPr lang="en-US" i="1" dirty="0">
                <a:solidFill>
                  <a:schemeClr val="accent1"/>
                </a:solidFill>
              </a:rPr>
              <a:t>Strengthen</a:t>
            </a:r>
            <a:r>
              <a:rPr lang="en-US" dirty="0"/>
              <a:t> the evidence base for policy and rule development by drawing on </a:t>
            </a:r>
            <a:r>
              <a:rPr lang="en-US" dirty="0" err="1"/>
              <a:t>specialised</a:t>
            </a:r>
            <a:r>
              <a:rPr lang="en-US" dirty="0"/>
              <a:t> technical, operational, and sector-specific insights.</a:t>
            </a:r>
          </a:p>
          <a:p>
            <a:pPr marL="285750" indent="-285750">
              <a:spcAft>
                <a:spcPts val="600"/>
              </a:spcAft>
              <a:buFont typeface="Arial" panose="020B0604020202020204" pitchFamily="34" charset="0"/>
              <a:buChar char="•"/>
            </a:pPr>
            <a:r>
              <a:rPr lang="en-US" i="1" dirty="0">
                <a:solidFill>
                  <a:schemeClr val="accent1"/>
                </a:solidFill>
              </a:rPr>
              <a:t>Test</a:t>
            </a:r>
            <a:r>
              <a:rPr lang="en-US" dirty="0"/>
              <a:t> the practicality, feasibility, and workability of proposed regulatory options.</a:t>
            </a:r>
          </a:p>
          <a:p>
            <a:pPr marL="285750" indent="-285750">
              <a:spcAft>
                <a:spcPts val="600"/>
              </a:spcAft>
              <a:buFont typeface="Arial" panose="020B0604020202020204" pitchFamily="34" charset="0"/>
              <a:buChar char="•"/>
            </a:pPr>
            <a:r>
              <a:rPr lang="en-US" i="1" dirty="0">
                <a:solidFill>
                  <a:schemeClr val="accent1"/>
                </a:solidFill>
              </a:rPr>
              <a:t>Identify</a:t>
            </a:r>
            <a:r>
              <a:rPr lang="en-US" dirty="0"/>
              <a:t> risks, opportunities, and unintended consequences </a:t>
            </a:r>
            <a:r>
              <a:rPr lang="en-US" i="1" dirty="0">
                <a:solidFill>
                  <a:schemeClr val="accent1"/>
                </a:solidFill>
              </a:rPr>
              <a:t>early</a:t>
            </a:r>
            <a:r>
              <a:rPr lang="en-US" dirty="0"/>
              <a:t> in the regulatory design process.</a:t>
            </a:r>
          </a:p>
          <a:p>
            <a:pPr marL="285750" indent="-285750">
              <a:spcAft>
                <a:spcPts val="600"/>
              </a:spcAft>
              <a:buFont typeface="Arial" panose="020B0604020202020204" pitchFamily="34" charset="0"/>
              <a:buChar char="•"/>
            </a:pPr>
            <a:r>
              <a:rPr lang="en-US" i="1" dirty="0">
                <a:solidFill>
                  <a:schemeClr val="accent1"/>
                </a:solidFill>
              </a:rPr>
              <a:t>Highlight</a:t>
            </a:r>
            <a:r>
              <a:rPr lang="en-US" dirty="0"/>
              <a:t> sector impacts, including operational constraints, compliance implications, economic considerations, and transition requirements.</a:t>
            </a:r>
          </a:p>
          <a:p>
            <a:pPr marL="285750" indent="-285750">
              <a:spcAft>
                <a:spcPts val="600"/>
              </a:spcAft>
              <a:buFont typeface="Arial" panose="020B0604020202020204" pitchFamily="34" charset="0"/>
              <a:buChar char="•"/>
            </a:pPr>
            <a:r>
              <a:rPr lang="en-US" i="1" dirty="0">
                <a:solidFill>
                  <a:schemeClr val="accent1"/>
                </a:solidFill>
              </a:rPr>
              <a:t>Help</a:t>
            </a:r>
            <a:r>
              <a:rPr lang="en-US" dirty="0"/>
              <a:t> the CAA ensure that regulatory proposals are technically sound, proportionate, and effective, while aligned with best practice and international aviation standards.</a:t>
            </a:r>
            <a:endParaRPr lang="en-NZ" dirty="0"/>
          </a:p>
        </p:txBody>
      </p:sp>
    </p:spTree>
    <p:extLst>
      <p:ext uri="{BB962C8B-B14F-4D97-AF65-F5344CB8AC3E}">
        <p14:creationId xmlns:p14="http://schemas.microsoft.com/office/powerpoint/2010/main" val="3834706137"/>
      </p:ext>
    </p:extLst>
  </p:cSld>
  <p:clrMapOvr>
    <a:masterClrMapping/>
  </p:clrMapOvr>
</p:sld>
</file>

<file path=ppt/theme/theme1.xml><?xml version="1.0" encoding="utf-8"?>
<a:theme xmlns:a="http://schemas.openxmlformats.org/drawingml/2006/main" name="Office Theme">
  <a:themeElements>
    <a:clrScheme name="CAA 2022">
      <a:dk1>
        <a:srgbClr val="002042"/>
      </a:dk1>
      <a:lt1>
        <a:srgbClr val="FFFFFF"/>
      </a:lt1>
      <a:dk2>
        <a:srgbClr val="9D908B"/>
      </a:dk2>
      <a:lt2>
        <a:srgbClr val="E9E6E5"/>
      </a:lt2>
      <a:accent1>
        <a:srgbClr val="0070BA"/>
      </a:accent1>
      <a:accent2>
        <a:srgbClr val="1A9CDA"/>
      </a:accent2>
      <a:accent3>
        <a:srgbClr val="6C4299"/>
      </a:accent3>
      <a:accent4>
        <a:srgbClr val="B962A6"/>
      </a:accent4>
      <a:accent5>
        <a:srgbClr val="F8A030"/>
      </a:accent5>
      <a:accent6>
        <a:srgbClr val="FFCB04"/>
      </a:accent6>
      <a:hlink>
        <a:srgbClr val="008965"/>
      </a:hlink>
      <a:folHlink>
        <a:srgbClr val="4CB35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over page (option 1)" id="{CB4EE662-F691-439C-9AAF-24783464F3A0}" vid="{40485A47-5B76-4AB6-864A-FF023A536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 CAA presentation</Template>
  <TotalTime>2410</TotalTime>
  <Words>1413</Words>
  <Application>Microsoft Office PowerPoint</Application>
  <PresentationFormat>Widescreen</PresentationFormat>
  <Paragraphs>333</Paragraphs>
  <Slides>16</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Rules Update Programme (RUP)</vt:lpstr>
      <vt:lpstr>Purpose of this session</vt:lpstr>
      <vt:lpstr>RUP snapshot</vt:lpstr>
      <vt:lpstr>Sector engagement approach</vt:lpstr>
      <vt:lpstr>Overview of projects</vt:lpstr>
      <vt:lpstr>PowerPoint Presentation</vt:lpstr>
      <vt:lpstr>Current programme timeline</vt:lpstr>
      <vt:lpstr>All about TAGs</vt:lpstr>
      <vt:lpstr>Purpose and scope</vt:lpstr>
      <vt:lpstr>Input may focus on</vt:lpstr>
      <vt:lpstr>Out of scope</vt:lpstr>
      <vt:lpstr>Each TAG will be different</vt:lpstr>
      <vt:lpstr>TAG transparency</vt:lpstr>
      <vt:lpstr>Next steps</vt:lpstr>
      <vt:lpstr>What happens next</vt:lpstr>
      <vt:lpstr>Questions?</vt:lpstr>
    </vt:vector>
  </TitlesOfParts>
  <Manager/>
  <Company>CAA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Aly Thompson</dc:creator>
  <cp:keywords/>
  <dc:description/>
  <cp:lastModifiedBy>Jon Pheloung</cp:lastModifiedBy>
  <cp:revision>16</cp:revision>
  <cp:lastPrinted>2022-07-28T22:00:24Z</cp:lastPrinted>
  <dcterms:created xsi:type="dcterms:W3CDTF">2026-03-08T20:47:39Z</dcterms:created>
  <dcterms:modified xsi:type="dcterms:W3CDTF">2026-05-08T02:40:06Z</dcterms:modified>
  <cp:category/>
</cp:coreProperties>
</file>